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handoutMasterIdLst>
    <p:handoutMasterId r:id="rId6"/>
  </p:handoutMasterIdLst>
  <p:sldIdLst>
    <p:sldId id="257" r:id="rId4"/>
  </p:sldIdLst>
  <p:sldSz cx="35999420" cy="50384075"/>
  <p:notesSz cx="6858000" cy="9144000"/>
  <p:defaultTextStyle>
    <a:defPPr>
      <a:defRPr lang="en-US"/>
    </a:defPPr>
    <a:lvl1pPr marL="0" algn="l" defTabSz="5081270" rtl="0" eaLnBrk="1" latinLnBrk="0" hangingPunct="1">
      <a:defRPr sz="10000" kern="1200">
        <a:solidFill>
          <a:schemeClr val="tx1"/>
        </a:solidFill>
        <a:latin typeface="+mn-lt"/>
        <a:ea typeface="+mn-ea"/>
        <a:cs typeface="+mn-cs"/>
      </a:defRPr>
    </a:lvl1pPr>
    <a:lvl2pPr marL="2540635" algn="l" defTabSz="5081270" rtl="0" eaLnBrk="1" latinLnBrk="0" hangingPunct="1">
      <a:defRPr sz="10000" kern="1200">
        <a:solidFill>
          <a:schemeClr val="tx1"/>
        </a:solidFill>
        <a:latin typeface="+mn-lt"/>
        <a:ea typeface="+mn-ea"/>
        <a:cs typeface="+mn-cs"/>
      </a:defRPr>
    </a:lvl2pPr>
    <a:lvl3pPr marL="5081270" algn="l" defTabSz="5081270" rtl="0" eaLnBrk="1" latinLnBrk="0" hangingPunct="1">
      <a:defRPr sz="10000" kern="1200">
        <a:solidFill>
          <a:schemeClr val="tx1"/>
        </a:solidFill>
        <a:latin typeface="+mn-lt"/>
        <a:ea typeface="+mn-ea"/>
        <a:cs typeface="+mn-cs"/>
      </a:defRPr>
    </a:lvl3pPr>
    <a:lvl4pPr marL="7621905" algn="l" defTabSz="5081270" rtl="0" eaLnBrk="1" latinLnBrk="0" hangingPunct="1">
      <a:defRPr sz="10000" kern="1200">
        <a:solidFill>
          <a:schemeClr val="tx1"/>
        </a:solidFill>
        <a:latin typeface="+mn-lt"/>
        <a:ea typeface="+mn-ea"/>
        <a:cs typeface="+mn-cs"/>
      </a:defRPr>
    </a:lvl4pPr>
    <a:lvl5pPr marL="10163175" algn="l" defTabSz="5081270" rtl="0" eaLnBrk="1" latinLnBrk="0" hangingPunct="1">
      <a:defRPr sz="10000" kern="1200">
        <a:solidFill>
          <a:schemeClr val="tx1"/>
        </a:solidFill>
        <a:latin typeface="+mn-lt"/>
        <a:ea typeface="+mn-ea"/>
        <a:cs typeface="+mn-cs"/>
      </a:defRPr>
    </a:lvl5pPr>
    <a:lvl6pPr marL="12703810" algn="l" defTabSz="5081270" rtl="0" eaLnBrk="1" latinLnBrk="0" hangingPunct="1">
      <a:defRPr sz="10000" kern="1200">
        <a:solidFill>
          <a:schemeClr val="tx1"/>
        </a:solidFill>
        <a:latin typeface="+mn-lt"/>
        <a:ea typeface="+mn-ea"/>
        <a:cs typeface="+mn-cs"/>
      </a:defRPr>
    </a:lvl6pPr>
    <a:lvl7pPr marL="15244445" algn="l" defTabSz="5081270" rtl="0" eaLnBrk="1" latinLnBrk="0" hangingPunct="1">
      <a:defRPr sz="10000" kern="1200">
        <a:solidFill>
          <a:schemeClr val="tx1"/>
        </a:solidFill>
        <a:latin typeface="+mn-lt"/>
        <a:ea typeface="+mn-ea"/>
        <a:cs typeface="+mn-cs"/>
      </a:defRPr>
    </a:lvl7pPr>
    <a:lvl8pPr marL="17785080" algn="l" defTabSz="5081270" rtl="0" eaLnBrk="1" latinLnBrk="0" hangingPunct="1">
      <a:defRPr sz="10000" kern="1200">
        <a:solidFill>
          <a:schemeClr val="tx1"/>
        </a:solidFill>
        <a:latin typeface="+mn-lt"/>
        <a:ea typeface="+mn-ea"/>
        <a:cs typeface="+mn-cs"/>
      </a:defRPr>
    </a:lvl8pPr>
    <a:lvl9pPr marL="20325715" algn="l" defTabSz="5081270" rtl="0" eaLnBrk="1" latinLnBrk="0" hangingPunct="1">
      <a:defRPr sz="10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473" userDrawn="1">
          <p15:clr>
            <a:srgbClr val="A4A3A4"/>
          </p15:clr>
        </p15:guide>
        <p15:guide id="3" orient="horz" pos="30850" userDrawn="1">
          <p15:clr>
            <a:srgbClr val="A4A3A4"/>
          </p15:clr>
        </p15:guide>
        <p15:guide id="5" pos="467" userDrawn="1">
          <p15:clr>
            <a:srgbClr val="A4A3A4"/>
          </p15:clr>
        </p15:guide>
        <p15:guide id="6" pos="221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F5FA"/>
    <a:srgbClr val="CDD2DE"/>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5" autoAdjust="0"/>
    <p:restoredTop sz="94830" autoAdjust="0"/>
  </p:normalViewPr>
  <p:slideViewPr>
    <p:cSldViewPr snapToGrid="0" snapToObjects="1" showGuides="1">
      <p:cViewPr varScale="1">
        <p:scale>
          <a:sx n="15" d="100"/>
          <a:sy n="15" d="100"/>
        </p:scale>
        <p:origin x="2952" y="488"/>
      </p:cViewPr>
      <p:guideLst>
        <p:guide orient="horz" pos="473"/>
        <p:guide orient="horz" pos="30850"/>
        <p:guide pos="467"/>
        <p:guide pos="22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2" Type="http://schemas.openxmlformats.org/officeDocument/2006/relationships/customXml" Target="../customXml/item1.xml"/><Relationship Id="rId11" Type="http://schemas.openxmlformats.org/officeDocument/2006/relationships/customXmlProps" Target="../customXml/itemProps1.xml"/><Relationship Id="rId10" Type="http://schemas.openxmlformats.org/officeDocument/2006/relationships/commentAuthors" Target="commentAuthor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fld>
            <a:endParaRPr lang="en-US" dirty="0"/>
          </a:p>
        </p:txBody>
      </p:sp>
      <p:sp>
        <p:nvSpPr>
          <p:cNvPr id="4" name="Slide Image Placeholder 3"/>
          <p:cNvSpPr>
            <a:spLocks noGrp="1" noRot="1" noChangeAspect="1"/>
          </p:cNvSpPr>
          <p:nvPr>
            <p:ph type="sldImg" idx="2"/>
          </p:nvPr>
        </p:nvSpPr>
        <p:spPr>
          <a:xfrm>
            <a:off x="2203450" y="685800"/>
            <a:ext cx="24511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5081270" rtl="0" eaLnBrk="1" latinLnBrk="0" hangingPunct="1">
      <a:defRPr sz="6800" kern="1200">
        <a:solidFill>
          <a:schemeClr val="tx1"/>
        </a:solidFill>
        <a:latin typeface="+mn-lt"/>
        <a:ea typeface="+mn-ea"/>
        <a:cs typeface="+mn-cs"/>
      </a:defRPr>
    </a:lvl1pPr>
    <a:lvl2pPr marL="2540635" algn="l" defTabSz="5081270" rtl="0" eaLnBrk="1" latinLnBrk="0" hangingPunct="1">
      <a:defRPr sz="6800" kern="1200">
        <a:solidFill>
          <a:schemeClr val="tx1"/>
        </a:solidFill>
        <a:latin typeface="+mn-lt"/>
        <a:ea typeface="+mn-ea"/>
        <a:cs typeface="+mn-cs"/>
      </a:defRPr>
    </a:lvl2pPr>
    <a:lvl3pPr marL="5081270" algn="l" defTabSz="5081270" rtl="0" eaLnBrk="1" latinLnBrk="0" hangingPunct="1">
      <a:defRPr sz="6800" kern="1200">
        <a:solidFill>
          <a:schemeClr val="tx1"/>
        </a:solidFill>
        <a:latin typeface="+mn-lt"/>
        <a:ea typeface="+mn-ea"/>
        <a:cs typeface="+mn-cs"/>
      </a:defRPr>
    </a:lvl3pPr>
    <a:lvl4pPr marL="7621905" algn="l" defTabSz="5081270" rtl="0" eaLnBrk="1" latinLnBrk="0" hangingPunct="1">
      <a:defRPr sz="6800" kern="1200">
        <a:solidFill>
          <a:schemeClr val="tx1"/>
        </a:solidFill>
        <a:latin typeface="+mn-lt"/>
        <a:ea typeface="+mn-ea"/>
        <a:cs typeface="+mn-cs"/>
      </a:defRPr>
    </a:lvl4pPr>
    <a:lvl5pPr marL="10163175" algn="l" defTabSz="5081270" rtl="0" eaLnBrk="1" latinLnBrk="0" hangingPunct="1">
      <a:defRPr sz="6800" kern="1200">
        <a:solidFill>
          <a:schemeClr val="tx1"/>
        </a:solidFill>
        <a:latin typeface="+mn-lt"/>
        <a:ea typeface="+mn-ea"/>
        <a:cs typeface="+mn-cs"/>
      </a:defRPr>
    </a:lvl5pPr>
    <a:lvl6pPr marL="12703810" algn="l" defTabSz="5081270" rtl="0" eaLnBrk="1" latinLnBrk="0" hangingPunct="1">
      <a:defRPr sz="6800" kern="1200">
        <a:solidFill>
          <a:schemeClr val="tx1"/>
        </a:solidFill>
        <a:latin typeface="+mn-lt"/>
        <a:ea typeface="+mn-ea"/>
        <a:cs typeface="+mn-cs"/>
      </a:defRPr>
    </a:lvl6pPr>
    <a:lvl7pPr marL="15244445" algn="l" defTabSz="5081270" rtl="0" eaLnBrk="1" latinLnBrk="0" hangingPunct="1">
      <a:defRPr sz="6800" kern="1200">
        <a:solidFill>
          <a:schemeClr val="tx1"/>
        </a:solidFill>
        <a:latin typeface="+mn-lt"/>
        <a:ea typeface="+mn-ea"/>
        <a:cs typeface="+mn-cs"/>
      </a:defRPr>
    </a:lvl7pPr>
    <a:lvl8pPr marL="17785080" algn="l" defTabSz="5081270" rtl="0" eaLnBrk="1" latinLnBrk="0" hangingPunct="1">
      <a:defRPr sz="6800" kern="1200">
        <a:solidFill>
          <a:schemeClr val="tx1"/>
        </a:solidFill>
        <a:latin typeface="+mn-lt"/>
        <a:ea typeface="+mn-ea"/>
        <a:cs typeface="+mn-cs"/>
      </a:defRPr>
    </a:lvl8pPr>
    <a:lvl9pPr marL="20325715" algn="l" defTabSz="5081270" rtl="0" eaLnBrk="1" latinLnBrk="0" hangingPunct="1">
      <a:defRPr sz="6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0CMx140CM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41621" y="8929394"/>
            <a:ext cx="17002878"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756510" y="8059608"/>
            <a:ext cx="16989457"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756507" y="21753316"/>
            <a:ext cx="16993609"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OBJECTIVES</a:t>
            </a:r>
            <a:endParaRPr lang="en-US" dirty="0"/>
          </a:p>
        </p:txBody>
      </p:sp>
      <p:sp>
        <p:nvSpPr>
          <p:cNvPr id="25" name="Text Placeholder 5"/>
          <p:cNvSpPr>
            <a:spLocks noGrp="1"/>
          </p:cNvSpPr>
          <p:nvPr>
            <p:ph type="body" sz="quarter" idx="25" hasCustomPrompt="1"/>
          </p:nvPr>
        </p:nvSpPr>
        <p:spPr>
          <a:xfrm>
            <a:off x="18256380" y="8059608"/>
            <a:ext cx="16989238"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18256380" y="8929394"/>
            <a:ext cx="16989238"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8256381" y="21779891"/>
            <a:ext cx="16984570"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18249869" y="22713661"/>
            <a:ext cx="16991081"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8269550" y="39304246"/>
            <a:ext cx="16976067" cy="941988"/>
          </a:xfrm>
          <a:prstGeom prst="rect">
            <a:avLst/>
          </a:prstGeom>
          <a:solidFill>
            <a:schemeClr val="accent5">
              <a:lumMod val="50000"/>
            </a:schemeClr>
          </a:solidFill>
        </p:spPr>
        <p:txBody>
          <a:bodyPr wrap="square" lIns="105865" tIns="105865" rIns="105865" bIns="105865" anchor="t" anchorCtr="0">
            <a:spAutoFit/>
          </a:bodyPr>
          <a:lstStyle>
            <a:lvl1pPr marL="0" indent="0" algn="ctr">
              <a:buNone/>
              <a:defRPr sz="4600" b="1" u="none" baseline="0">
                <a:solidFill>
                  <a:schemeClr val="bg1"/>
                </a:solidFill>
                <a:latin typeface="Century Gothic" panose="020B0502020202020204" pitchFamily="34" charset="0"/>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18256381" y="40261558"/>
            <a:ext cx="16984570"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741620" y="22689276"/>
            <a:ext cx="17004346" cy="965378"/>
          </a:xfrm>
          <a:prstGeom prst="rect">
            <a:avLst/>
          </a:prstGeom>
        </p:spPr>
        <p:txBody>
          <a:bodyPr wrap="square" lIns="264661" tIns="264661" rIns="264661" bIns="264661"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4864418" y="3658203"/>
            <a:ext cx="26270902" cy="830997"/>
          </a:xfrm>
          <a:prstGeom prst="rect">
            <a:avLst/>
          </a:prstGeom>
        </p:spPr>
        <p:txBody>
          <a:bodyPr anchor="t" anchorCtr="0">
            <a:spAutoFit/>
          </a:bodyPr>
          <a:lstStyle>
            <a:lvl1pPr marL="0" indent="0" algn="ctr">
              <a:buFontTx/>
              <a:buNone/>
              <a:defRPr sz="4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endParaRPr lang="en-US" dirty="0"/>
          </a:p>
        </p:txBody>
      </p:sp>
      <p:sp>
        <p:nvSpPr>
          <p:cNvPr id="79" name="Text Placeholder 76"/>
          <p:cNvSpPr>
            <a:spLocks noGrp="1"/>
          </p:cNvSpPr>
          <p:nvPr>
            <p:ph type="body" sz="quarter" idx="151" hasCustomPrompt="1"/>
          </p:nvPr>
        </p:nvSpPr>
        <p:spPr>
          <a:xfrm>
            <a:off x="4864418" y="2273108"/>
            <a:ext cx="26270902" cy="1015663"/>
          </a:xfrm>
          <a:prstGeom prst="rect">
            <a:avLst/>
          </a:prstGeom>
        </p:spPr>
        <p:txBody>
          <a:bodyPr anchor="t" anchorCtr="0">
            <a:spAutoFit/>
          </a:bodyPr>
          <a:lstStyle>
            <a:lvl1pPr marL="0" indent="0" algn="ctr">
              <a:buFontTx/>
              <a:buNone/>
              <a:defRPr sz="60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endParaRPr lang="en-US" dirty="0"/>
          </a:p>
        </p:txBody>
      </p:sp>
      <p:sp>
        <p:nvSpPr>
          <p:cNvPr id="80" name="Text Placeholder 76"/>
          <p:cNvSpPr>
            <a:spLocks noGrp="1"/>
          </p:cNvSpPr>
          <p:nvPr>
            <p:ph type="body" sz="quarter" idx="153" hasCustomPrompt="1"/>
          </p:nvPr>
        </p:nvSpPr>
        <p:spPr>
          <a:xfrm>
            <a:off x="4864418" y="580237"/>
            <a:ext cx="26270902" cy="1323439"/>
          </a:xfrm>
          <a:prstGeom prst="rect">
            <a:avLst/>
          </a:prstGeom>
        </p:spPr>
        <p:txBody>
          <a:bodyPr anchor="t" anchorCtr="0">
            <a:spAutoFit/>
          </a:bodyPr>
          <a:lstStyle>
            <a:lvl1pPr marL="0" indent="0" algn="ctr">
              <a:buFontTx/>
              <a:buNone/>
              <a:defRPr sz="8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41621" y="8929394"/>
            <a:ext cx="17002878"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6" name="Text Placeholder 5"/>
          <p:cNvSpPr>
            <a:spLocks noGrp="1"/>
          </p:cNvSpPr>
          <p:nvPr>
            <p:ph type="body" sz="quarter" idx="11" hasCustomPrompt="1"/>
          </p:nvPr>
        </p:nvSpPr>
        <p:spPr>
          <a:xfrm>
            <a:off x="756510" y="8059608"/>
            <a:ext cx="16989457"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INTRODUCTION or ABSTRACT</a:t>
            </a:r>
            <a:endParaRPr lang="en-US" dirty="0"/>
          </a:p>
        </p:txBody>
      </p:sp>
      <p:sp>
        <p:nvSpPr>
          <p:cNvPr id="20" name="Text Placeholder 5"/>
          <p:cNvSpPr>
            <a:spLocks noGrp="1"/>
          </p:cNvSpPr>
          <p:nvPr>
            <p:ph type="body" sz="quarter" idx="20" hasCustomPrompt="1"/>
          </p:nvPr>
        </p:nvSpPr>
        <p:spPr>
          <a:xfrm>
            <a:off x="756507" y="21753316"/>
            <a:ext cx="16993609"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OBJECTIVES</a:t>
            </a:r>
            <a:endParaRPr lang="en-US" dirty="0"/>
          </a:p>
        </p:txBody>
      </p:sp>
      <p:sp>
        <p:nvSpPr>
          <p:cNvPr id="25" name="Text Placeholder 5"/>
          <p:cNvSpPr>
            <a:spLocks noGrp="1"/>
          </p:cNvSpPr>
          <p:nvPr>
            <p:ph type="body" sz="quarter" idx="25" hasCustomPrompt="1"/>
          </p:nvPr>
        </p:nvSpPr>
        <p:spPr>
          <a:xfrm>
            <a:off x="18256380" y="8059608"/>
            <a:ext cx="16989238"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CONCLUSIONS</a:t>
            </a:r>
            <a:endParaRPr lang="en-US" dirty="0"/>
          </a:p>
        </p:txBody>
      </p:sp>
      <p:sp>
        <p:nvSpPr>
          <p:cNvPr id="26" name="Text Placeholder 3"/>
          <p:cNvSpPr>
            <a:spLocks noGrp="1"/>
          </p:cNvSpPr>
          <p:nvPr>
            <p:ph type="body" sz="quarter" idx="26" hasCustomPrompt="1"/>
          </p:nvPr>
        </p:nvSpPr>
        <p:spPr>
          <a:xfrm>
            <a:off x="18256380" y="8929394"/>
            <a:ext cx="16989238"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27" name="Text Placeholder 5"/>
          <p:cNvSpPr>
            <a:spLocks noGrp="1"/>
          </p:cNvSpPr>
          <p:nvPr>
            <p:ph type="body" sz="quarter" idx="27" hasCustomPrompt="1"/>
          </p:nvPr>
        </p:nvSpPr>
        <p:spPr>
          <a:xfrm>
            <a:off x="18256381" y="21779891"/>
            <a:ext cx="16984570"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REFERENCES</a:t>
            </a:r>
            <a:endParaRPr lang="en-US" dirty="0"/>
          </a:p>
        </p:txBody>
      </p:sp>
      <p:sp>
        <p:nvSpPr>
          <p:cNvPr id="28" name="Text Placeholder 3"/>
          <p:cNvSpPr>
            <a:spLocks noGrp="1"/>
          </p:cNvSpPr>
          <p:nvPr>
            <p:ph type="body" sz="quarter" idx="28" hasCustomPrompt="1"/>
          </p:nvPr>
        </p:nvSpPr>
        <p:spPr>
          <a:xfrm>
            <a:off x="18249869" y="22713661"/>
            <a:ext cx="16991081"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29" name="Text Placeholder 5"/>
          <p:cNvSpPr>
            <a:spLocks noGrp="1"/>
          </p:cNvSpPr>
          <p:nvPr>
            <p:ph type="body" sz="quarter" idx="29" hasCustomPrompt="1"/>
          </p:nvPr>
        </p:nvSpPr>
        <p:spPr>
          <a:xfrm>
            <a:off x="18269550" y="39304246"/>
            <a:ext cx="16976067" cy="941988"/>
          </a:xfrm>
          <a:prstGeom prst="rect">
            <a:avLst/>
          </a:prstGeom>
          <a:noFill/>
        </p:spPr>
        <p:txBody>
          <a:bodyPr wrap="square" lIns="105865" tIns="105865" rIns="105865" bIns="105865" anchor="ctr" anchorCtr="0">
            <a:spAutoFit/>
          </a:bodyPr>
          <a:lstStyle>
            <a:lvl1pPr marL="0" indent="0" algn="ctr">
              <a:buNone/>
              <a:defRPr sz="4600" b="1" u="sng" baseline="0">
                <a:solidFill>
                  <a:schemeClr val="accent5">
                    <a:lumMod val="50000"/>
                  </a:schemeClr>
                </a:solidFill>
              </a:defRPr>
            </a:lvl1pPr>
          </a:lstStyle>
          <a:p>
            <a:pPr lvl="0"/>
            <a:r>
              <a:rPr lang="en-US" dirty="0"/>
              <a:t>(click to edit)  ACKNOWLEDGEMENTS or  CONTACT</a:t>
            </a:r>
            <a:endParaRPr lang="en-US" dirty="0"/>
          </a:p>
        </p:txBody>
      </p:sp>
      <p:sp>
        <p:nvSpPr>
          <p:cNvPr id="30" name="Text Placeholder 3"/>
          <p:cNvSpPr>
            <a:spLocks noGrp="1"/>
          </p:cNvSpPr>
          <p:nvPr>
            <p:ph type="body" sz="quarter" idx="30" hasCustomPrompt="1"/>
          </p:nvPr>
        </p:nvSpPr>
        <p:spPr>
          <a:xfrm>
            <a:off x="18256381" y="40261558"/>
            <a:ext cx="16984570"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60" name="Text Placeholder 3"/>
          <p:cNvSpPr>
            <a:spLocks noGrp="1"/>
          </p:cNvSpPr>
          <p:nvPr>
            <p:ph type="body" sz="quarter" idx="96" hasCustomPrompt="1"/>
          </p:nvPr>
        </p:nvSpPr>
        <p:spPr>
          <a:xfrm>
            <a:off x="741620" y="22689276"/>
            <a:ext cx="17004346" cy="965378"/>
          </a:xfrm>
          <a:prstGeom prst="rect">
            <a:avLst/>
          </a:prstGeom>
        </p:spPr>
        <p:txBody>
          <a:bodyPr wrap="square" lIns="264661" tIns="264661" rIns="264661" bIns="264661">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720215" indent="-661670">
              <a:defRPr sz="2900">
                <a:latin typeface="Trebuchet MS" panose="020B0603020202020204" pitchFamily="34" charset="0"/>
              </a:defRPr>
            </a:lvl2pPr>
            <a:lvl3pPr marL="2381885" indent="-661670">
              <a:defRPr sz="2900">
                <a:latin typeface="Trebuchet MS" panose="020B0603020202020204" pitchFamily="34" charset="0"/>
              </a:defRPr>
            </a:lvl3pPr>
            <a:lvl4pPr marL="3109595" indent="-727710">
              <a:defRPr sz="2900">
                <a:latin typeface="Trebuchet MS" panose="020B0603020202020204" pitchFamily="34" charset="0"/>
              </a:defRPr>
            </a:lvl4pPr>
            <a:lvl5pPr marL="3639185" indent="-529590">
              <a:defRPr sz="2900">
                <a:latin typeface="Trebuchet MS" panose="020B0603020202020204" pitchFamily="34" charset="0"/>
              </a:defRPr>
            </a:lvl5pPr>
          </a:lstStyle>
          <a:p>
            <a:pPr lvl="0"/>
            <a:r>
              <a:rPr lang="en-US" dirty="0"/>
              <a:t>Type in or paste your text here</a:t>
            </a:r>
            <a:endParaRPr lang="en-US" dirty="0"/>
          </a:p>
        </p:txBody>
      </p:sp>
      <p:sp>
        <p:nvSpPr>
          <p:cNvPr id="76" name="Text Placeholder 76"/>
          <p:cNvSpPr>
            <a:spLocks noGrp="1"/>
          </p:cNvSpPr>
          <p:nvPr>
            <p:ph type="body" sz="quarter" idx="150" hasCustomPrompt="1"/>
          </p:nvPr>
        </p:nvSpPr>
        <p:spPr>
          <a:xfrm>
            <a:off x="4864418" y="5914988"/>
            <a:ext cx="26270902" cy="1280160"/>
          </a:xfrm>
          <a:prstGeom prst="rect">
            <a:avLst/>
          </a:prstGeom>
        </p:spPr>
        <p:txBody>
          <a:bodyPr>
            <a:normAutofit/>
          </a:bodyPr>
          <a:lstStyle>
            <a:lvl1pPr marL="0" indent="0" algn="ctr">
              <a:buFontTx/>
              <a:buNone/>
              <a:defRPr sz="72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endParaRPr lang="en-US" dirty="0"/>
          </a:p>
        </p:txBody>
      </p:sp>
      <p:sp>
        <p:nvSpPr>
          <p:cNvPr id="79" name="Text Placeholder 76"/>
          <p:cNvSpPr>
            <a:spLocks noGrp="1"/>
          </p:cNvSpPr>
          <p:nvPr>
            <p:ph type="body" sz="quarter" idx="151" hasCustomPrompt="1"/>
          </p:nvPr>
        </p:nvSpPr>
        <p:spPr>
          <a:xfrm>
            <a:off x="4864418" y="3720432"/>
            <a:ext cx="26270902" cy="2194556"/>
          </a:xfrm>
          <a:prstGeom prst="rect">
            <a:avLst/>
          </a:prstGeom>
        </p:spPr>
        <p:txBody>
          <a:bodyPr anchor="t" anchorCtr="1">
            <a:normAutofit/>
          </a:bodyPr>
          <a:lstStyle>
            <a:lvl1pPr marL="0" indent="0" algn="ctr">
              <a:buFontTx/>
              <a:buNone/>
              <a:defRPr sz="115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endParaRPr lang="en-US" dirty="0"/>
          </a:p>
        </p:txBody>
      </p:sp>
      <p:sp>
        <p:nvSpPr>
          <p:cNvPr id="80" name="Text Placeholder 76"/>
          <p:cNvSpPr>
            <a:spLocks noGrp="1"/>
          </p:cNvSpPr>
          <p:nvPr>
            <p:ph type="body" sz="quarter" idx="153" hasCustomPrompt="1"/>
          </p:nvPr>
        </p:nvSpPr>
        <p:spPr>
          <a:xfrm>
            <a:off x="4864418" y="580237"/>
            <a:ext cx="26270902" cy="3140195"/>
          </a:xfrm>
          <a:prstGeom prst="rect">
            <a:avLst/>
          </a:prstGeom>
        </p:spPr>
        <p:txBody>
          <a:bodyPr anchor="t" anchorCtr="1">
            <a:normAutofit/>
          </a:bodyPr>
          <a:lstStyle>
            <a:lvl1pPr marL="0" indent="0" algn="ctr">
              <a:buFontTx/>
              <a:buNone/>
              <a:defRPr sz="16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49377272"/>
            <a:ext cx="35999738" cy="10829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Box 14"/>
          <p:cNvSpPr txBox="1">
            <a:spLocks noChangeArrowheads="1"/>
          </p:cNvSpPr>
          <p:nvPr userDrawn="1"/>
        </p:nvSpPr>
        <p:spPr bwMode="auto">
          <a:xfrm>
            <a:off x="1449116" y="49726686"/>
            <a:ext cx="3135584" cy="384124"/>
          </a:xfrm>
          <a:prstGeom prst="rect">
            <a:avLst/>
          </a:prstGeom>
          <a:noFill/>
          <a:ln w="9525">
            <a:noFill/>
            <a:miter lim="800000"/>
          </a:ln>
          <a:effectLst/>
        </p:spPr>
        <p:txBody>
          <a:bodyPr wrap="square" lIns="105664" tIns="52822" rIns="105664" bIns="52822">
            <a:spAutoFit/>
          </a:bodyPr>
          <a:lstStyle/>
          <a:p>
            <a:pPr eaLnBrk="0" hangingPunct="0">
              <a:lnSpc>
                <a:spcPct val="65000"/>
              </a:lnSpc>
              <a:spcBef>
                <a:spcPct val="50000"/>
              </a:spcBef>
              <a:defRPr/>
            </a:pPr>
            <a:r>
              <a:rPr lang="en-US" sz="600" b="1" dirty="0">
                <a:solidFill>
                  <a:schemeClr val="bg1">
                    <a:lumMod val="75000"/>
                  </a:schemeClr>
                </a:solidFill>
                <a:latin typeface="Arial" panose="020B0604020202020204" pitchFamily="34" charset="0"/>
              </a:rPr>
              <a:t>RESEARCH POSTER PRESENTATION DESIGN © 2022</a:t>
            </a:r>
            <a:endParaRPr lang="en-US" sz="60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1200" b="1" dirty="0">
                <a:solidFill>
                  <a:schemeClr val="bg1">
                    <a:lumMod val="75000"/>
                  </a:schemeClr>
                </a:solidFill>
                <a:latin typeface="Arial" panose="020B0604020202020204" pitchFamily="34" charset="0"/>
              </a:rPr>
              <a:t>www.PosterPresentations.com</a:t>
            </a:r>
            <a:endParaRPr lang="en-US" sz="1200" b="1" dirty="0">
              <a:solidFill>
                <a:schemeClr val="bg1">
                  <a:lumMod val="75000"/>
                </a:schemeClr>
              </a:solidFill>
              <a:latin typeface="Arial" panose="020B0604020202020204" pitchFamily="34" charset="0"/>
            </a:endParaRPr>
          </a:p>
        </p:txBody>
      </p:sp>
      <p:graphicFrame>
        <p:nvGraphicFramePr>
          <p:cNvPr id="3" name="Table 2"/>
          <p:cNvGraphicFramePr>
            <a:graphicFrameLocks noGrp="1"/>
          </p:cNvGraphicFramePr>
          <p:nvPr userDrawn="1"/>
        </p:nvGraphicFramePr>
        <p:xfrm>
          <a:off x="-15601950" y="23442"/>
          <a:ext cx="14851956" cy="50378094"/>
        </p:xfrm>
        <a:graphic>
          <a:graphicData uri="http://schemas.openxmlformats.org/drawingml/2006/table">
            <a:tbl>
              <a:tblPr firstRow="1" bandRow="1">
                <a:tableStyleId>{5C22544A-7EE6-4342-B048-85BDC9FD1C3A}</a:tableStyleId>
              </a:tblPr>
              <a:tblGrid>
                <a:gridCol w="6368399"/>
                <a:gridCol w="8483557"/>
              </a:tblGrid>
              <a:tr h="1950322">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4800" b="0" spc="600" dirty="0">
                          <a:solidFill>
                            <a:srgbClr val="1F3A4E"/>
                          </a:solidFill>
                          <a:latin typeface="Arial Black" panose="020B0A04020102020204" pitchFamily="34" charset="0"/>
                        </a:rPr>
                        <a:t>QUICK START GUIDE</a:t>
                      </a:r>
                      <a:br>
                        <a:rPr lang="en-US" sz="4800" b="0" spc="600" dirty="0">
                          <a:solidFill>
                            <a:srgbClr val="1F3A4E"/>
                          </a:solidFill>
                          <a:latin typeface="Arial Black" panose="020B0A04020102020204" pitchFamily="34" charset="0"/>
                        </a:rPr>
                      </a:br>
                      <a:r>
                        <a:rPr lang="en-US" sz="4000" b="1" spc="0" dirty="0">
                          <a:solidFill>
                            <a:srgbClr val="FF0000"/>
                          </a:solidFill>
                          <a:latin typeface="Trebuchet MS" panose="020B0603020202020204" pitchFamily="34" charset="0"/>
                        </a:rPr>
                        <a:t>(THIS SIDEBAR WILL NOT PRINT)</a:t>
                      </a:r>
                      <a:endParaRPr lang="en-US" sz="4800" b="1" spc="600" dirty="0">
                        <a:solidFill>
                          <a:schemeClr val="bg1"/>
                        </a:solidFill>
                        <a:latin typeface="Trebuchet MS" panose="020B0603020202020204" pitchFamily="34" charset="0"/>
                      </a:endParaRPr>
                    </a:p>
                  </a:txBody>
                  <a:tcPr marL="182880" marT="137160">
                    <a:solidFill>
                      <a:srgbClr val="FFC000"/>
                    </a:solidFill>
                  </a:tcPr>
                </a:tc>
                <a:tc hMerge="1">
                  <a:tcPr/>
                </a:tc>
              </a:tr>
              <a:tr h="5995425">
                <a:tc gridSpan="2">
                  <a:txBody>
                    <a:bodyPr/>
                    <a:lstStyle/>
                    <a:p>
                      <a:pPr defTabSz="3765550"/>
                      <a:r>
                        <a:rPr lang="en-US" sz="3200" i="0" dirty="0">
                          <a:solidFill>
                            <a:srgbClr val="D9D9D9"/>
                          </a:solidFill>
                          <a:latin typeface="Arial" panose="020B0604020202020204"/>
                          <a:cs typeface="Arial" panose="020B0604020202020204"/>
                        </a:rPr>
                        <a:t>This PowerPoint template produces a </a:t>
                      </a:r>
                      <a:r>
                        <a:rPr lang="en-US" sz="3200" b="1" i="0" dirty="0">
                          <a:solidFill>
                            <a:srgbClr val="FFC000"/>
                          </a:solidFill>
                          <a:latin typeface="Arial" panose="020B0604020202020204"/>
                          <a:cs typeface="Arial" panose="020B0604020202020204"/>
                        </a:rPr>
                        <a:t>100x140cm</a:t>
                      </a:r>
                      <a:r>
                        <a:rPr lang="en-US" sz="3200" i="0" dirty="0">
                          <a:solidFill>
                            <a:srgbClr val="FFC000"/>
                          </a:solidFill>
                          <a:latin typeface="Arial" panose="020B0604020202020204"/>
                          <a:cs typeface="Arial" panose="020B0604020202020204"/>
                        </a:rPr>
                        <a:t> </a:t>
                      </a:r>
                      <a:r>
                        <a:rPr lang="en-US" sz="32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endParaRPr lang="en-US" sz="3200" i="0" dirty="0">
                        <a:solidFill>
                          <a:srgbClr val="D9D9D9"/>
                        </a:solidFill>
                        <a:latin typeface="Arial" panose="020B0604020202020204"/>
                        <a:cs typeface="Arial" panose="020B0604020202020204"/>
                      </a:endParaRPr>
                    </a:p>
                    <a:p>
                      <a:pPr defTabSz="3765550"/>
                      <a:endParaRPr lang="en-US" sz="3200" i="0" dirty="0">
                        <a:solidFill>
                          <a:srgbClr val="D9D9D9"/>
                        </a:solidFill>
                        <a:latin typeface="Arial" panose="020B0604020202020204"/>
                        <a:cs typeface="Arial" panose="020B0604020202020204"/>
                      </a:endParaRPr>
                    </a:p>
                    <a:p>
                      <a:pPr defTabSz="3765550"/>
                      <a:r>
                        <a:rPr lang="en-US" sz="32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3200" i="0" dirty="0" err="1">
                          <a:solidFill>
                            <a:srgbClr val="FFC000"/>
                          </a:solidFill>
                          <a:latin typeface="Arial" panose="020B0604020202020204"/>
                          <a:cs typeface="Arial" panose="020B0604020202020204"/>
                        </a:rPr>
                        <a:t>PosterPresentations.com</a:t>
                      </a:r>
                      <a:r>
                        <a:rPr lang="en-US" sz="3200" i="0" dirty="0">
                          <a:solidFill>
                            <a:srgbClr val="D9D9D9"/>
                          </a:solidFill>
                          <a:latin typeface="Arial" panose="020B0604020202020204"/>
                          <a:cs typeface="Arial" panose="020B0604020202020204"/>
                        </a:rPr>
                        <a:t> and click on the  </a:t>
                      </a:r>
                      <a:r>
                        <a:rPr lang="en-US" sz="3200" i="0" dirty="0">
                          <a:solidFill>
                            <a:srgbClr val="FFC000"/>
                          </a:solidFill>
                          <a:latin typeface="Arial" panose="020B0604020202020204"/>
                          <a:cs typeface="Arial" panose="020B0604020202020204"/>
                        </a:rPr>
                        <a:t>HELP DESK</a:t>
                      </a:r>
                      <a:r>
                        <a:rPr lang="en-US" sz="3200" i="0" baseline="0" dirty="0">
                          <a:solidFill>
                            <a:srgbClr val="D9D9D9"/>
                          </a:solidFill>
                          <a:latin typeface="Arial" panose="020B0604020202020204"/>
                          <a:cs typeface="Arial" panose="020B0604020202020204"/>
                        </a:rPr>
                        <a:t> </a:t>
                      </a:r>
                      <a:r>
                        <a:rPr lang="en-US" sz="3200" i="0" dirty="0">
                          <a:solidFill>
                            <a:srgbClr val="D9D9D9"/>
                          </a:solidFill>
                          <a:latin typeface="Arial" panose="020B0604020202020204"/>
                          <a:cs typeface="Arial" panose="020B0604020202020204"/>
                        </a:rPr>
                        <a:t>tab.</a:t>
                      </a:r>
                      <a:endParaRPr lang="en-US" sz="3200" i="0" dirty="0">
                        <a:solidFill>
                          <a:srgbClr val="D9D9D9"/>
                        </a:solidFill>
                        <a:latin typeface="Arial" panose="020B0604020202020204"/>
                        <a:cs typeface="Arial" panose="020B0604020202020204"/>
                      </a:endParaRPr>
                    </a:p>
                    <a:p>
                      <a:pPr defTabSz="3765550"/>
                      <a:endParaRPr lang="en-US" sz="3200" i="0" dirty="0">
                        <a:solidFill>
                          <a:srgbClr val="D9D9D9"/>
                        </a:solidFill>
                        <a:latin typeface="Arial" panose="020B0604020202020204"/>
                        <a:cs typeface="Arial" panose="020B0604020202020204"/>
                      </a:endParaRPr>
                    </a:p>
                    <a:p>
                      <a:pPr defTabSz="3765550"/>
                      <a:r>
                        <a:rPr lang="en-US" sz="3200" i="0" dirty="0">
                          <a:solidFill>
                            <a:srgbClr val="D9D9D9"/>
                          </a:solidFill>
                          <a:latin typeface="Arial" panose="020B0604020202020204"/>
                          <a:cs typeface="Arial" panose="020B0604020202020204"/>
                        </a:rPr>
                        <a:t>To print your poster using our same-day professional printing service, go online to </a:t>
                      </a:r>
                      <a:r>
                        <a:rPr lang="en-US" sz="3200" i="0" dirty="0" err="1">
                          <a:solidFill>
                            <a:srgbClr val="FFC000"/>
                          </a:solidFill>
                          <a:latin typeface="Arial" panose="020B0604020202020204"/>
                          <a:cs typeface="Arial" panose="020B0604020202020204"/>
                        </a:rPr>
                        <a:t>PosterPresentations.com</a:t>
                      </a:r>
                      <a:r>
                        <a:rPr lang="en-US" sz="3200" i="0" dirty="0">
                          <a:solidFill>
                            <a:srgbClr val="D9D9D9"/>
                          </a:solidFill>
                          <a:latin typeface="Arial" panose="020B0604020202020204"/>
                          <a:cs typeface="Arial" panose="020B0604020202020204"/>
                        </a:rPr>
                        <a:t> and click on "</a:t>
                      </a:r>
                      <a:r>
                        <a:rPr lang="en-US" sz="3200" i="0" dirty="0">
                          <a:solidFill>
                            <a:srgbClr val="FFC000"/>
                          </a:solidFill>
                          <a:latin typeface="Arial" panose="020B0604020202020204"/>
                          <a:cs typeface="Arial" panose="020B0604020202020204"/>
                        </a:rPr>
                        <a:t>Order your poster</a:t>
                      </a:r>
                      <a:r>
                        <a:rPr lang="en-US" sz="3200" i="0" dirty="0">
                          <a:solidFill>
                            <a:srgbClr val="D9D9D9"/>
                          </a:solidFill>
                          <a:latin typeface="Arial" panose="020B0604020202020204"/>
                          <a:cs typeface="Arial" panose="020B0604020202020204"/>
                        </a:rPr>
                        <a:t>".</a:t>
                      </a:r>
                      <a:endParaRPr lang="en-US" sz="3200" b="1"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7151169">
                <a:tc>
                  <a:txBody>
                    <a:bodyPr/>
                    <a:lstStyle/>
                    <a:p>
                      <a:pPr algn="ctr"/>
                      <a:endParaRPr lang="en-US" sz="3200" dirty="0">
                        <a:solidFill>
                          <a:srgbClr val="1F3A4E"/>
                        </a:solidFill>
                      </a:endParaRPr>
                    </a:p>
                    <a:p>
                      <a:pPr algn="ctr"/>
                      <a:endParaRPr lang="en-US" sz="3200" dirty="0">
                        <a:solidFill>
                          <a:srgbClr val="1F3A4E"/>
                        </a:solidFill>
                      </a:endParaRPr>
                    </a:p>
                    <a:p>
                      <a:pPr algn="ctr"/>
                      <a:r>
                        <a:rPr lang="en-US" sz="3200" dirty="0">
                          <a:solidFill>
                            <a:schemeClr val="bg1"/>
                          </a:solidFill>
                          <a:latin typeface="Arial" panose="020B0604020202020204" pitchFamily="34" charset="0"/>
                          <a:cs typeface="Arial" panose="020B0604020202020204" pitchFamily="34" charset="0"/>
                        </a:rPr>
                        <a:t>This is a template for a</a:t>
                      </a:r>
                      <a:endParaRPr lang="en-US" sz="3200" dirty="0">
                        <a:solidFill>
                          <a:schemeClr val="bg1"/>
                        </a:solidFill>
                        <a:latin typeface="Arial" panose="020B0604020202020204" pitchFamily="34" charset="0"/>
                        <a:cs typeface="Arial" panose="020B0604020202020204" pitchFamily="34" charset="0"/>
                      </a:endParaRPr>
                    </a:p>
                    <a:p>
                      <a:pPr algn="ctr"/>
                      <a:r>
                        <a:rPr lang="en-US" sz="3200" dirty="0">
                          <a:solidFill>
                            <a:schemeClr val="bg1"/>
                          </a:solidFill>
                          <a:latin typeface="Arial" panose="020B0604020202020204" pitchFamily="34" charset="0"/>
                          <a:cs typeface="Arial" panose="020B0604020202020204" pitchFamily="34" charset="0"/>
                        </a:rPr>
                        <a:t>presentation poster </a:t>
                      </a:r>
                      <a:br>
                        <a:rPr lang="en-US" sz="3200" dirty="0">
                          <a:solidFill>
                            <a:schemeClr val="bg1"/>
                          </a:solidFill>
                          <a:latin typeface="Arial" panose="020B0604020202020204" pitchFamily="34" charset="0"/>
                          <a:cs typeface="Arial" panose="020B0604020202020204" pitchFamily="34" charset="0"/>
                        </a:rPr>
                      </a:br>
                      <a:r>
                        <a:rPr lang="en-US" sz="4800" b="1" dirty="0">
                          <a:solidFill>
                            <a:srgbClr val="FFC000"/>
                          </a:solidFill>
                          <a:latin typeface="Arial" panose="020B0604020202020204" pitchFamily="34" charset="0"/>
                          <a:cs typeface="Arial" panose="020B0604020202020204" pitchFamily="34" charset="0"/>
                        </a:rPr>
                        <a:t>100x140cm</a:t>
                      </a:r>
                      <a:br>
                        <a:rPr lang="en-US" sz="3200" dirty="0">
                          <a:solidFill>
                            <a:schemeClr val="bg1"/>
                          </a:solidFill>
                          <a:latin typeface="Arial" panose="020B0604020202020204" pitchFamily="34" charset="0"/>
                          <a:cs typeface="Arial" panose="020B0604020202020204" pitchFamily="34" charset="0"/>
                        </a:rPr>
                      </a:br>
                      <a:endParaRPr lang="en-US" sz="3200" dirty="0">
                        <a:solidFill>
                          <a:srgbClr val="1F3A4E"/>
                        </a:solidFill>
                      </a:endParaRPr>
                    </a:p>
                  </a:txBody>
                  <a:tcPr>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3600" b="1" baseline="0" dirty="0">
                          <a:solidFill>
                            <a:srgbClr val="FFC000"/>
                          </a:solidFill>
                          <a:latin typeface="Arial" panose="020B0604020202020204" pitchFamily="34" charset="0"/>
                          <a:cs typeface="Arial" panose="020B0604020202020204" pitchFamily="34" charset="0"/>
                        </a:rPr>
                        <a:t>Important: Check the template size</a:t>
                      </a:r>
                      <a:br>
                        <a:rPr lang="en-US" sz="3200" b="0" baseline="0" dirty="0">
                          <a:solidFill>
                            <a:srgbClr val="FFC000"/>
                          </a:solidFill>
                          <a:latin typeface="Arial" panose="020B0604020202020204" pitchFamily="34" charset="0"/>
                          <a:cs typeface="Arial" panose="020B0604020202020204" pitchFamily="34" charset="0"/>
                        </a:rPr>
                      </a:br>
                      <a:r>
                        <a:rPr lang="en-US" sz="3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3200" b="0" baseline="0" dirty="0">
                          <a:solidFill>
                            <a:srgbClr val="D9D9D9"/>
                          </a:solidFill>
                          <a:latin typeface="Arial" panose="020B0604020202020204" pitchFamily="34" charset="0"/>
                          <a:cs typeface="Arial" panose="020B0604020202020204" pitchFamily="34" charset="0"/>
                        </a:rPr>
                      </a:br>
                      <a:endParaRPr lang="en-US" sz="3200" b="0" baseline="0" dirty="0">
                        <a:solidFill>
                          <a:srgbClr val="D9D9D9"/>
                        </a:solidFill>
                        <a:latin typeface="Arial" panose="020B0604020202020204" pitchFamily="34" charset="0"/>
                        <a:cs typeface="Arial" panose="020B0604020202020204" pitchFamily="34" charset="0"/>
                      </a:endParaRPr>
                    </a:p>
                    <a:p>
                      <a:pPr marL="0" marR="0" indent="0" algn="l" defTabSz="4389120" rtl="0" eaLnBrk="1" fontAlgn="auto" latinLnBrk="0" hangingPunct="1">
                        <a:lnSpc>
                          <a:spcPct val="100000"/>
                        </a:lnSpc>
                        <a:spcBef>
                          <a:spcPts val="0"/>
                        </a:spcBef>
                        <a:spcAft>
                          <a:spcPts val="0"/>
                        </a:spcAft>
                        <a:buClrTx/>
                        <a:buSzTx/>
                        <a:buFontTx/>
                        <a:buNone/>
                        <a:defRPr/>
                      </a:pPr>
                      <a:r>
                        <a:rPr lang="en-US" sz="3200" b="0" baseline="0" dirty="0">
                          <a:solidFill>
                            <a:srgbClr val="D9D9D9"/>
                          </a:solidFill>
                          <a:latin typeface="Arial" panose="020B0604020202020204" pitchFamily="34" charset="0"/>
                          <a:cs typeface="Arial" panose="020B0604020202020204" pitchFamily="34" charset="0"/>
                        </a:rPr>
                        <a:t>In inches this poster pan be printed as a</a:t>
                      </a:r>
                      <a:br>
                        <a:rPr lang="en-US" sz="3200" b="0" baseline="0" dirty="0">
                          <a:solidFill>
                            <a:srgbClr val="D9D9D9"/>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39.37x55.12”</a:t>
                      </a:r>
                      <a:br>
                        <a:rPr lang="en-US" sz="3200" b="0" baseline="0" dirty="0">
                          <a:solidFill>
                            <a:srgbClr val="D9D9D9"/>
                          </a:solidFill>
                          <a:latin typeface="Arial" panose="020B0604020202020204" pitchFamily="34" charset="0"/>
                          <a:cs typeface="Arial" panose="020B0604020202020204" pitchFamily="34" charset="0"/>
                        </a:rPr>
                      </a:br>
                      <a:endParaRPr lang="en-US" sz="32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tr>
              <a:tr h="7006702">
                <a:tc>
                  <a:txBody>
                    <a:bodyPr/>
                    <a:lstStyle/>
                    <a:p>
                      <a:endParaRPr lang="en-US" sz="3200" dirty="0">
                        <a:solidFill>
                          <a:srgbClr val="1F3A4E"/>
                        </a:solidFill>
                      </a:endParaRPr>
                    </a:p>
                  </a:txBody>
                  <a:tcPr>
                    <a:blipFill rotWithShape="1">
                      <a:blip r:embed="rId2"/>
                      <a:stretch>
                        <a:fillRect/>
                      </a:stretch>
                    </a:blipFill>
                  </a:tcPr>
                </a:tc>
                <a:tc>
                  <a:txBody>
                    <a:bodyPr/>
                    <a:lstStyle/>
                    <a:p>
                      <a:pPr algn="l"/>
                      <a:r>
                        <a:rPr lang="en-US" sz="3600" b="1" baseline="0" dirty="0">
                          <a:solidFill>
                            <a:srgbClr val="FFC000"/>
                          </a:solidFill>
                          <a:latin typeface="Arial" panose="020B0604020202020204" pitchFamily="34" charset="0"/>
                          <a:cs typeface="Arial" panose="020B0604020202020204" pitchFamily="34" charset="0"/>
                        </a:rPr>
                        <a:t>How to </a:t>
                      </a:r>
                      <a:r>
                        <a:rPr lang="en-US" sz="5400" b="1" baseline="0" dirty="0">
                          <a:solidFill>
                            <a:srgbClr val="FFC000"/>
                          </a:solidFill>
                          <a:latin typeface="Arial" panose="020B0604020202020204" pitchFamily="34" charset="0"/>
                          <a:cs typeface="Arial" panose="020B0604020202020204" pitchFamily="34" charset="0"/>
                        </a:rPr>
                        <a:t>Zoom in </a:t>
                      </a:r>
                      <a:r>
                        <a:rPr lang="en-US" sz="3600" b="1" baseline="0" dirty="0">
                          <a:solidFill>
                            <a:srgbClr val="FFC000"/>
                          </a:solidFill>
                          <a:latin typeface="Arial" panose="020B0604020202020204" pitchFamily="34" charset="0"/>
                          <a:cs typeface="Arial" panose="020B0604020202020204" pitchFamily="34" charset="0"/>
                        </a:rPr>
                        <a:t>and </a:t>
                      </a:r>
                      <a:r>
                        <a:rPr lang="en-US" sz="2800" b="1" baseline="0" dirty="0">
                          <a:solidFill>
                            <a:srgbClr val="FFC000"/>
                          </a:solidFill>
                          <a:latin typeface="Arial" panose="020B0604020202020204" pitchFamily="34" charset="0"/>
                          <a:cs typeface="Arial" panose="020B0604020202020204" pitchFamily="34" charset="0"/>
                        </a:rPr>
                        <a:t>out</a:t>
                      </a:r>
                      <a:endParaRPr lang="en-US" sz="3600" b="1" baseline="0" dirty="0">
                        <a:solidFill>
                          <a:srgbClr val="FFC000"/>
                        </a:solidFill>
                        <a:latin typeface="Arial" panose="020B0604020202020204" pitchFamily="34" charset="0"/>
                        <a:cs typeface="Arial" panose="020B0604020202020204" pitchFamily="34" charset="0"/>
                      </a:endParaRPr>
                    </a:p>
                    <a:p>
                      <a:pPr algn="l"/>
                      <a:r>
                        <a:rPr lang="en-US" sz="3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3200" b="0" baseline="0" dirty="0">
                          <a:solidFill>
                            <a:srgbClr val="D9D9D9"/>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1. </a:t>
                      </a:r>
                      <a:r>
                        <a:rPr lang="en-US" sz="3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3200" b="0" baseline="0" dirty="0">
                          <a:solidFill>
                            <a:srgbClr val="D9D9D9"/>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2. </a:t>
                      </a:r>
                      <a:r>
                        <a:rPr lang="en-US" sz="3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endParaRPr lang="en-US" sz="32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3322765">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3600" b="1" baseline="0" dirty="0">
                          <a:solidFill>
                            <a:srgbClr val="FFC000"/>
                          </a:solidFill>
                          <a:latin typeface="Arial" panose="020B0604020202020204" pitchFamily="34" charset="0"/>
                          <a:cs typeface="Arial" panose="020B0604020202020204" pitchFamily="34" charset="0"/>
                        </a:rPr>
                        <a:t>Ruler and Guides</a:t>
                      </a:r>
                      <a:br>
                        <a:rPr lang="en-US" sz="3200" b="0" baseline="0" dirty="0">
                          <a:solidFill>
                            <a:srgbClr val="FFC000"/>
                          </a:solidFill>
                          <a:latin typeface="Arial" panose="020B0604020202020204" pitchFamily="34" charset="0"/>
                          <a:cs typeface="Arial" panose="020B0604020202020204" pitchFamily="34" charset="0"/>
                        </a:rPr>
                      </a:br>
                      <a:r>
                        <a:rPr lang="en-US" sz="3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lang="en-US" sz="3200" b="0" baseline="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chemeClr val="tx1">
                        <a:lumMod val="95000"/>
                        <a:lumOff val="5000"/>
                      </a:schemeClr>
                    </a:solidFill>
                  </a:tcPr>
                </a:tc>
              </a:tr>
              <a:tr h="6573299">
                <a:tc>
                  <a:txBody>
                    <a:bodyPr/>
                    <a:lstStyle/>
                    <a:p>
                      <a:endParaRPr lang="en-US" sz="3200" dirty="0">
                        <a:solidFill>
                          <a:srgbClr val="1F3A4E"/>
                        </a:solidFill>
                      </a:endParaRPr>
                    </a:p>
                  </a:txBody>
                  <a:tcPr>
                    <a:blipFill rotWithShape="1">
                      <a:blip r:embed="rId3"/>
                      <a:stretch>
                        <a:fillRect/>
                      </a:stretch>
                    </a:blipFill>
                  </a:tcPr>
                </a:tc>
                <a:tc>
                  <a:txBody>
                    <a:bodyPr/>
                    <a:lstStyle/>
                    <a:p>
                      <a:pPr marL="0" lvl="1" indent="0" algn="l" defTabSz="114300"/>
                      <a:r>
                        <a:rPr lang="en-US" sz="3600" b="1" baseline="0" dirty="0">
                          <a:solidFill>
                            <a:srgbClr val="FFC000"/>
                          </a:solidFill>
                          <a:latin typeface="Arial" panose="020B0604020202020204" pitchFamily="34" charset="0"/>
                          <a:cs typeface="Arial" panose="020B0604020202020204" pitchFamily="34" charset="0"/>
                        </a:rPr>
                        <a:t>Headers and text containers</a:t>
                      </a:r>
                      <a:br>
                        <a:rPr lang="en-US" sz="3200" b="0" baseline="0" dirty="0">
                          <a:solidFill>
                            <a:schemeClr val="bg1"/>
                          </a:solidFill>
                          <a:latin typeface="Arial" panose="020B0604020202020204" pitchFamily="34" charset="0"/>
                          <a:cs typeface="Arial" panose="020B0604020202020204" pitchFamily="34" charset="0"/>
                        </a:rPr>
                      </a:br>
                      <a:r>
                        <a:rPr lang="en-US" sz="3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3200" b="0" baseline="0" dirty="0">
                          <a:solidFill>
                            <a:schemeClr val="bg1"/>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a:t>
                      </a:r>
                      <a:r>
                        <a:rPr lang="en-US" sz="3200" b="0" baseline="0" dirty="0">
                          <a:solidFill>
                            <a:schemeClr val="bg1"/>
                          </a:solidFill>
                          <a:latin typeface="Arial" panose="020B0604020202020204" pitchFamily="34" charset="0"/>
                          <a:cs typeface="Arial" panose="020B0604020202020204" pitchFamily="34" charset="0"/>
                        </a:rPr>
                        <a:t> </a:t>
                      </a:r>
                      <a:r>
                        <a:rPr lang="en-US" sz="3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3200" b="0" baseline="0" dirty="0">
                          <a:solidFill>
                            <a:schemeClr val="bg1"/>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a:t>
                      </a:r>
                      <a:r>
                        <a:rPr lang="en-US" sz="3200" b="0" baseline="0" dirty="0">
                          <a:solidFill>
                            <a:schemeClr val="bg1"/>
                          </a:solidFill>
                          <a:latin typeface="Arial" panose="020B0604020202020204" pitchFamily="34" charset="0"/>
                          <a:cs typeface="Arial" panose="020B0604020202020204" pitchFamily="34" charset="0"/>
                        </a:rPr>
                        <a:t> </a:t>
                      </a:r>
                      <a:r>
                        <a:rPr lang="en-US" sz="3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3200" b="0" baseline="0" dirty="0">
                          <a:solidFill>
                            <a:schemeClr val="bg1"/>
                          </a:solidFill>
                          <a:latin typeface="Arial" panose="020B0604020202020204" pitchFamily="34" charset="0"/>
                          <a:cs typeface="Arial" panose="020B0604020202020204" pitchFamily="34" charset="0"/>
                        </a:rPr>
                      </a:br>
                      <a:r>
                        <a:rPr lang="en-US" sz="3200" b="0" baseline="0" dirty="0">
                          <a:solidFill>
                            <a:srgbClr val="FFC000"/>
                          </a:solidFill>
                          <a:latin typeface="Arial" panose="020B0604020202020204" pitchFamily="34" charset="0"/>
                          <a:cs typeface="Arial" panose="020B0604020202020204" pitchFamily="34" charset="0"/>
                        </a:rPr>
                        <a:t>-</a:t>
                      </a:r>
                      <a:r>
                        <a:rPr lang="en-US" sz="3200" b="0" baseline="0" dirty="0">
                          <a:solidFill>
                            <a:schemeClr val="bg1"/>
                          </a:solidFill>
                          <a:latin typeface="Arial" panose="020B0604020202020204" pitchFamily="34" charset="0"/>
                          <a:cs typeface="Arial" panose="020B0604020202020204" pitchFamily="34" charset="0"/>
                        </a:rPr>
                        <a:t> </a:t>
                      </a:r>
                      <a:r>
                        <a:rPr lang="en-US" sz="3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endParaRPr lang="en-US" sz="32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r>
              <a:tr h="5345319">
                <a:tc gridSpan="2">
                  <a:txBody>
                    <a:bodyPr/>
                    <a:lstStyle/>
                    <a:p>
                      <a:r>
                        <a:rPr lang="en-US" sz="3600" b="1" dirty="0">
                          <a:solidFill>
                            <a:srgbClr val="FFC000"/>
                          </a:solidFill>
                          <a:latin typeface="Arial" panose="020B0604020202020204" pitchFamily="34" charset="0"/>
                          <a:cs typeface="Arial" panose="020B0604020202020204" pitchFamily="34" charset="0"/>
                        </a:rPr>
                        <a:t>Adding content to the poster</a:t>
                      </a:r>
                      <a:endParaRPr lang="en-US" sz="3600" b="1" dirty="0">
                        <a:solidFill>
                          <a:srgbClr val="FFC000"/>
                        </a:solidFill>
                        <a:latin typeface="Arial" panose="020B0604020202020204" pitchFamily="34" charset="0"/>
                        <a:cs typeface="Arial" panose="020B0604020202020204" pitchFamily="34" charset="0"/>
                      </a:endParaRPr>
                    </a:p>
                    <a:p>
                      <a:r>
                        <a:rPr lang="en-US" sz="3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lang="en-US" sz="3200" baseline="0" dirty="0">
                        <a:solidFill>
                          <a:srgbClr val="D9D9D9"/>
                        </a:solidFill>
                        <a:latin typeface="Arial" panose="020B0604020202020204" pitchFamily="34" charset="0"/>
                        <a:cs typeface="Arial" panose="020B0604020202020204" pitchFamily="34" charset="0"/>
                      </a:endParaRPr>
                    </a:p>
                    <a:p>
                      <a:pPr marL="342900" indent="-342900">
                        <a:buFontTx/>
                        <a:buChar char="-"/>
                      </a:pPr>
                      <a:r>
                        <a:rPr lang="en-US" sz="3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3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cPr marL="182880" marT="137160">
                    <a:solidFill>
                      <a:srgbClr val="010101"/>
                    </a:solidFill>
                  </a:tcPr>
                </a:tc>
              </a:tr>
              <a:tr h="3539469">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200" b="1" noProof="0" dirty="0">
                          <a:solidFill>
                            <a:srgbClr val="FFC000"/>
                          </a:solidFill>
                          <a:latin typeface="Arial" panose="020B0604020202020204" pitchFamily="34" charset="0"/>
                          <a:cs typeface="Arial" panose="020B0604020202020204" pitchFamily="34" charset="0"/>
                        </a:rPr>
                        <a:t>Photos</a:t>
                      </a:r>
                      <a:endParaRPr lang="en-US" sz="3200" b="1" noProof="0" dirty="0">
                        <a:solidFill>
                          <a:srgbClr val="FFC000"/>
                        </a:solidFill>
                        <a:latin typeface="Arial" panose="020B0604020202020204" pitchFamily="34" charset="0"/>
                        <a:cs typeface="Arial" panose="020B0604020202020204" pitchFamily="34" charset="0"/>
                      </a:endParaRPr>
                    </a:p>
                    <a:p>
                      <a:pPr marL="0" marR="0" lvl="0" indent="0" algn="l" defTabSz="9779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a:t>
                      </a:r>
                      <a:r>
                        <a:rPr kumimoji="0" lang="en-US" sz="32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professional-looking</a:t>
                      </a:r>
                      <a:r>
                        <a:rPr kumimoji="0" lang="en-US" sz="28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 poster, do not distort your images by stretching them disproportionally.</a:t>
                      </a:r>
                      <a:endParaRPr kumimoji="0" lang="en-US" sz="28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endParaRPr>
                    </a:p>
                  </a:txBody>
                  <a:tcPr marL="182880" marT="137160">
                    <a:solidFill>
                      <a:srgbClr val="010101"/>
                    </a:solidFill>
                  </a:tcPr>
                </a:tc>
                <a:tc hMerge="1">
                  <a:tcPr/>
                </a:tc>
              </a:tr>
              <a:tr h="3113020">
                <a:tc gridSpan="2">
                  <a:txBody>
                    <a:bodyPr/>
                    <a:lstStyle/>
                    <a:p>
                      <a:endParaRPr lang="en-US" sz="3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4"/>
                      <a:stretch>
                        <a:fillRect/>
                      </a:stretch>
                    </a:blipFill>
                  </a:tcPr>
                </a:tc>
                <a:tc hMerge="1">
                  <a:tcPr/>
                </a:tc>
              </a:tr>
              <a:tr h="205382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600" b="1" noProof="0" dirty="0">
                          <a:solidFill>
                            <a:srgbClr val="FFC000"/>
                          </a:solidFill>
                          <a:latin typeface="Arial" panose="020B0604020202020204"/>
                          <a:cs typeface="Arial" panose="020B0604020202020204"/>
                        </a:rPr>
                        <a:t>Quality check your graphics</a:t>
                      </a:r>
                      <a:endParaRPr lang="en-US" sz="3600" b="1" noProof="0" dirty="0">
                        <a:solidFill>
                          <a:srgbClr val="FFC000"/>
                        </a:solidFill>
                        <a:latin typeface="Arial" panose="020B0604020202020204"/>
                        <a:cs typeface="Arial" panose="020B0604020202020204"/>
                      </a:endParaRPr>
                    </a:p>
                    <a:p>
                      <a:pPr marL="0" marR="0" lvl="0" indent="0" algn="l" defTabSz="1518285" rtl="0" eaLnBrk="1" fontAlgn="auto" latinLnBrk="0" hangingPunct="1">
                        <a:lnSpc>
                          <a:spcPct val="100000"/>
                        </a:lnSpc>
                        <a:spcBef>
                          <a:spcPts val="0"/>
                        </a:spcBef>
                        <a:spcAft>
                          <a:spcPts val="0"/>
                        </a:spcAft>
                        <a:buClrTx/>
                        <a:buSzTx/>
                        <a:buFontTx/>
                        <a:buNone/>
                        <a:defRPr/>
                      </a:pPr>
                      <a:r>
                        <a:rPr lang="en-US" sz="3200" noProof="0" dirty="0">
                          <a:solidFill>
                            <a:srgbClr val="D9D9D9"/>
                          </a:solidFill>
                          <a:latin typeface="Arial" panose="020B0604020202020204"/>
                          <a:cs typeface="Arial" panose="020B0604020202020204"/>
                        </a:rPr>
                        <a:t>Zoom in and look at your images at 100%-200% magnification. If they look clear, they will print well. </a:t>
                      </a:r>
                      <a:endParaRPr lang="en-US" sz="3200" noProof="0" dirty="0">
                        <a:solidFill>
                          <a:srgbClr val="D9D9D9"/>
                        </a:solidFill>
                        <a:latin typeface="Arial" panose="020B0604020202020204"/>
                        <a:cs typeface="Arial" panose="020B0604020202020204"/>
                      </a:endParaRPr>
                    </a:p>
                  </a:txBody>
                  <a:tcPr marL="182880" marT="137160">
                    <a:solidFill>
                      <a:srgbClr val="010101"/>
                    </a:solidFill>
                  </a:tcPr>
                </a:tc>
                <a:tc hMerge="1">
                  <a:tcPr>
                    <a:solidFill>
                      <a:schemeClr val="tx1">
                        <a:lumMod val="95000"/>
                        <a:lumOff val="5000"/>
                      </a:schemeClr>
                    </a:solidFill>
                  </a:tcPr>
                </a:tc>
              </a:tr>
              <a:tr h="432677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3200" noProof="0" dirty="0">
                        <a:solidFill>
                          <a:schemeClr val="bg1"/>
                        </a:solidFill>
                        <a:latin typeface="Arial" panose="020B0604020202020204"/>
                        <a:cs typeface="Arial" panose="020B0604020202020204"/>
                      </a:endParaRPr>
                    </a:p>
                  </a:txBody>
                  <a:tcPr marL="182880" marT="137160">
                    <a:blipFill rotWithShape="1">
                      <a:blip r:embed="rId5"/>
                      <a:stretch>
                        <a:fillRect/>
                      </a:stretch>
                    </a:blipFill>
                  </a:tcPr>
                </a:tc>
                <a:tc hMerge="1">
                  <a:tcPr/>
                </a:tc>
              </a:tr>
            </a:tbl>
          </a:graphicData>
        </a:graphic>
      </p:graphicFrame>
      <p:graphicFrame>
        <p:nvGraphicFramePr>
          <p:cNvPr id="4" name="Table 3"/>
          <p:cNvGraphicFramePr>
            <a:graphicFrameLocks noGrp="1"/>
          </p:cNvGraphicFramePr>
          <p:nvPr userDrawn="1"/>
        </p:nvGraphicFramePr>
        <p:xfrm>
          <a:off x="36619104" y="23440"/>
          <a:ext cx="14851956" cy="50378094"/>
        </p:xfrm>
        <a:graphic>
          <a:graphicData uri="http://schemas.openxmlformats.org/drawingml/2006/table">
            <a:tbl>
              <a:tblPr firstRow="1" bandRow="1">
                <a:tableStyleId>{5C22544A-7EE6-4342-B048-85BDC9FD1C3A}</a:tableStyleId>
              </a:tblPr>
              <a:tblGrid>
                <a:gridCol w="5827868"/>
                <a:gridCol w="1750832"/>
                <a:gridCol w="7273256"/>
              </a:tblGrid>
              <a:tr h="1795177">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4800" b="0" spc="600" dirty="0">
                          <a:solidFill>
                            <a:srgbClr val="1F3A4E"/>
                          </a:solidFill>
                          <a:latin typeface="Arial Black" panose="020B0A04020102020204" pitchFamily="34" charset="0"/>
                        </a:rPr>
                        <a:t>QUICK START GUIDE</a:t>
                      </a:r>
                      <a:br>
                        <a:rPr lang="en-US" sz="4800" b="0" spc="600" dirty="0">
                          <a:solidFill>
                            <a:srgbClr val="1F3A4E"/>
                          </a:solidFill>
                          <a:latin typeface="Arial Black" panose="020B0A04020102020204" pitchFamily="34" charset="0"/>
                        </a:rPr>
                      </a:br>
                      <a:r>
                        <a:rPr lang="en-US" sz="4000" b="1" spc="0" dirty="0">
                          <a:solidFill>
                            <a:srgbClr val="FF0000"/>
                          </a:solidFill>
                          <a:latin typeface="Trebuchet MS" panose="020B0603020202020204" pitchFamily="34" charset="0"/>
                        </a:rPr>
                        <a:t>(THIS SIDEBAR WILL NOT PRINT)</a:t>
                      </a:r>
                      <a:endParaRPr lang="en-US" sz="4800" b="1" spc="600" dirty="0">
                        <a:solidFill>
                          <a:schemeClr val="bg1"/>
                        </a:solidFill>
                        <a:latin typeface="Trebuchet MS" panose="020B0603020202020204" pitchFamily="34" charset="0"/>
                      </a:endParaRPr>
                    </a:p>
                  </a:txBody>
                  <a:tcPr marL="182880" marT="137160">
                    <a:solidFill>
                      <a:srgbClr val="FFC000"/>
                    </a:solidFill>
                  </a:tcPr>
                </a:tc>
                <a:tc hMerge="1">
                  <a:tcPr/>
                </a:tc>
                <a:tc hMerge="1">
                  <a:tcPr/>
                </a:tc>
              </a:tr>
              <a:tr h="9427339">
                <a:tc gridSpan="3">
                  <a:txBody>
                    <a:bodyPr/>
                    <a:lstStyle/>
                    <a:p>
                      <a:pPr algn="l"/>
                      <a:r>
                        <a:rPr lang="en-US" sz="3600" b="1" baseline="0" dirty="0">
                          <a:solidFill>
                            <a:srgbClr val="FFC000"/>
                          </a:solidFill>
                          <a:latin typeface="Arial" panose="020B0604020202020204" pitchFamily="34" charset="0"/>
                          <a:cs typeface="Arial" panose="020B0604020202020204" pitchFamily="34" charset="0"/>
                        </a:rPr>
                        <a:t>How to change the template colors</a:t>
                      </a:r>
                      <a:endParaRPr lang="en-US" sz="3600" b="1" baseline="0" dirty="0">
                        <a:solidFill>
                          <a:srgbClr val="FFC000"/>
                        </a:solidFill>
                        <a:latin typeface="Arial" panose="020B0604020202020204" pitchFamily="34" charset="0"/>
                        <a:cs typeface="Arial" panose="020B0604020202020204" pitchFamily="34" charset="0"/>
                      </a:endParaRPr>
                    </a:p>
                    <a:p>
                      <a:pPr marL="0" indent="0" algn="l" defTabSz="114300"/>
                      <a:r>
                        <a:rPr lang="en-US" sz="3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3200" dirty="0">
                          <a:solidFill>
                            <a:srgbClr val="FFC000"/>
                          </a:solidFill>
                          <a:hlinkClick r:id="rId6"/>
                        </a:rPr>
                        <a:t>https://www.posterpresentations.com/how-to-change-the-research-poster-template-colors.html</a:t>
                      </a:r>
                      <a:endParaRPr lang="en-US" sz="3200" dirty="0">
                        <a:solidFill>
                          <a:srgbClr val="FFC000"/>
                        </a:solidFill>
                      </a:endParaRPr>
                    </a:p>
                    <a:p>
                      <a:pPr marL="0" indent="0" algn="l" defTabSz="114300"/>
                      <a:endParaRPr lang="en-US" sz="3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3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endParaRPr lang="en-US" sz="3200" b="0" baseline="0" dirty="0">
                        <a:solidFill>
                          <a:srgbClr val="D9D9D9"/>
                        </a:solidFill>
                        <a:latin typeface="Arial" panose="020B0604020202020204" pitchFamily="34" charset="0"/>
                        <a:cs typeface="Arial" panose="020B0604020202020204" pitchFamily="34" charset="0"/>
                      </a:endParaRPr>
                    </a:p>
                    <a:p>
                      <a:pPr marL="0" indent="0" algn="l" defTabSz="114300"/>
                      <a:endParaRPr lang="en-US" sz="3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3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endParaRPr lang="en-US" sz="3200" b="0" baseline="0" dirty="0">
                        <a:solidFill>
                          <a:srgbClr val="D9D9D9"/>
                        </a:solidFill>
                        <a:latin typeface="Arial" panose="020B0604020202020204" pitchFamily="34" charset="0"/>
                        <a:cs typeface="Arial" panose="020B0604020202020204" pitchFamily="34" charset="0"/>
                      </a:endParaRPr>
                    </a:p>
                  </a:txBody>
                  <a:tcPr marL="182880" marT="137160">
                    <a:solidFill>
                      <a:schemeClr val="tx1"/>
                    </a:solidFill>
                  </a:tcPr>
                </a:tc>
                <a:tc hMerge="1">
                  <a:tcPr/>
                </a:tc>
                <a:tc hMerge="1">
                  <a:tcPr/>
                </a:tc>
              </a:tr>
              <a:tr h="7010463">
                <a:tc gridSpan="3">
                  <a:txBody>
                    <a:bodyPr/>
                    <a:lstStyle/>
                    <a:p>
                      <a:r>
                        <a:rPr lang="en-US" sz="3600" b="1" dirty="0">
                          <a:solidFill>
                            <a:srgbClr val="FFC000"/>
                          </a:solidFill>
                          <a:latin typeface="Arial" panose="020B0604020202020204" pitchFamily="34" charset="0"/>
                          <a:cs typeface="Arial" panose="020B0604020202020204" pitchFamily="34" charset="0"/>
                        </a:rPr>
                        <a:t>How to change the column layout configuration</a:t>
                      </a:r>
                      <a:endParaRPr lang="en-US" sz="3600" b="1" dirty="0">
                        <a:solidFill>
                          <a:srgbClr val="FFC000"/>
                        </a:solidFill>
                        <a:latin typeface="Arial" panose="020B0604020202020204" pitchFamily="34" charset="0"/>
                        <a:cs typeface="Arial" panose="020B0604020202020204" pitchFamily="34" charset="0"/>
                      </a:endParaRPr>
                    </a:p>
                    <a:p>
                      <a:r>
                        <a:rPr lang="en-US" sz="3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endParaRPr lang="en-US" sz="3200" dirty="0">
                        <a:solidFill>
                          <a:srgbClr val="D9D9D9"/>
                        </a:solidFill>
                        <a:latin typeface="Arial" panose="020B0604020202020204" pitchFamily="34" charset="0"/>
                        <a:cs typeface="Arial" panose="020B0604020202020204" pitchFamily="34" charset="0"/>
                      </a:endParaRPr>
                    </a:p>
                    <a:p>
                      <a:pPr marL="0" marR="0" indent="0" algn="l" defTabSz="3765550" rtl="0" eaLnBrk="1" fontAlgn="auto" latinLnBrk="0" hangingPunct="1">
                        <a:lnSpc>
                          <a:spcPct val="100000"/>
                        </a:lnSpc>
                        <a:spcBef>
                          <a:spcPts val="0"/>
                        </a:spcBef>
                        <a:spcAft>
                          <a:spcPts val="0"/>
                        </a:spcAft>
                        <a:buClrTx/>
                        <a:buSzTx/>
                        <a:buFontTx/>
                        <a:buNone/>
                        <a:defRPr/>
                      </a:pPr>
                      <a:r>
                        <a:rPr lang="en-US" sz="3200" dirty="0">
                          <a:solidFill>
                            <a:srgbClr val="D9D9D9"/>
                          </a:solidFill>
                          <a:latin typeface="Arial" panose="020B0604020202020204" pitchFamily="34" charset="0"/>
                          <a:cs typeface="Arial" panose="020B0604020202020204" pitchFamily="34" charset="0"/>
                        </a:rPr>
                        <a:t>You can see a tutorial here: </a:t>
                      </a:r>
                      <a:r>
                        <a:rPr lang="en-US" sz="3200" u="sng" dirty="0">
                          <a:solidFill>
                            <a:srgbClr val="FFC000"/>
                          </a:solidFill>
                          <a:latin typeface="Arial" panose="020B0604020202020204" pitchFamily="34" charset="0"/>
                          <a:cs typeface="Arial" panose="020B0604020202020204" pitchFamily="34" charset="0"/>
                        </a:rPr>
                        <a:t>https://</a:t>
                      </a:r>
                      <a:r>
                        <a:rPr lang="en-US" sz="3200" u="sng" dirty="0" err="1">
                          <a:solidFill>
                            <a:srgbClr val="FFC000"/>
                          </a:solidFill>
                          <a:latin typeface="Arial" panose="020B0604020202020204" pitchFamily="34" charset="0"/>
                          <a:cs typeface="Arial" panose="020B0604020202020204" pitchFamily="34" charset="0"/>
                        </a:rPr>
                        <a:t>www.posterpresentations.com</a:t>
                      </a:r>
                      <a:r>
                        <a:rPr lang="en-US" sz="3200" u="sng" dirty="0">
                          <a:solidFill>
                            <a:srgbClr val="FFC000"/>
                          </a:solidFill>
                          <a:latin typeface="Arial" panose="020B0604020202020204" pitchFamily="34" charset="0"/>
                          <a:cs typeface="Arial" panose="020B0604020202020204" pitchFamily="34" charset="0"/>
                        </a:rPr>
                        <a:t>/how-to-change-the-column-</a:t>
                      </a:r>
                      <a:r>
                        <a:rPr lang="en-US" sz="3200" u="sng" dirty="0" err="1">
                          <a:solidFill>
                            <a:srgbClr val="FFC000"/>
                          </a:solidFill>
                          <a:latin typeface="Arial" panose="020B0604020202020204" pitchFamily="34" charset="0"/>
                          <a:cs typeface="Arial" panose="020B0604020202020204" pitchFamily="34" charset="0"/>
                        </a:rPr>
                        <a:t>configuration.html</a:t>
                      </a:r>
                      <a:endParaRPr lang="en-US" sz="6600" u="sng" dirty="0">
                        <a:solidFill>
                          <a:srgbClr val="FFC000"/>
                        </a:solidFill>
                      </a:endParaRPr>
                    </a:p>
                  </a:txBody>
                  <a:tcPr marL="182880" marT="137160">
                    <a:solidFill>
                      <a:schemeClr val="tx1"/>
                    </a:solidFill>
                  </a:tcPr>
                </a:tc>
                <a:tc hMerge="1">
                  <a:tcPr/>
                </a:tc>
                <a:tc hMerge="1">
                  <a:tcPr marL="182880" marT="137160">
                    <a:solidFill>
                      <a:srgbClr val="010101"/>
                    </a:solidFill>
                  </a:tcPr>
                </a:tc>
              </a:tr>
              <a:tr h="2762633">
                <a:tc>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3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6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endParaRPr lang="en-US" sz="3600" b="1" noProof="0" dirty="0">
                        <a:solidFill>
                          <a:srgbClr val="FFC000"/>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noProof="0" dirty="0">
                          <a:solidFill>
                            <a:srgbClr val="D9D9D9"/>
                          </a:solidFill>
                          <a:latin typeface="Arial" panose="020B0604020202020204" pitchFamily="34" charset="0"/>
                          <a:cs typeface="Arial" panose="020B0604020202020204" pitchFamily="34" charset="0"/>
                        </a:rPr>
                        <a:t>The Quick Start</a:t>
                      </a:r>
                      <a:r>
                        <a:rPr lang="en-US" sz="3200" baseline="0" noProof="0" dirty="0">
                          <a:solidFill>
                            <a:srgbClr val="D9D9D9"/>
                          </a:solidFill>
                          <a:latin typeface="Arial" panose="020B0604020202020204" pitchFamily="34" charset="0"/>
                          <a:cs typeface="Arial" panose="020B0604020202020204" pitchFamily="34" charset="0"/>
                        </a:rPr>
                        <a:t> Guides</a:t>
                      </a:r>
                      <a:r>
                        <a:rPr lang="en-US" sz="3200" noProof="0" dirty="0">
                          <a:solidFill>
                            <a:srgbClr val="D9D9D9"/>
                          </a:solidFill>
                          <a:latin typeface="Arial" panose="020B0604020202020204" pitchFamily="34" charset="0"/>
                          <a:cs typeface="Arial" panose="020B0604020202020204" pitchFamily="34" charset="0"/>
                        </a:rPr>
                        <a:t> </a:t>
                      </a:r>
                      <a:r>
                        <a:rPr lang="en-US" sz="3200" u="sng" noProof="0" dirty="0">
                          <a:solidFill>
                            <a:srgbClr val="D9D9D9"/>
                          </a:solidFill>
                          <a:latin typeface="Arial" panose="020B0604020202020204" pitchFamily="34" charset="0"/>
                          <a:cs typeface="Arial" panose="020B0604020202020204" pitchFamily="34" charset="0"/>
                        </a:rPr>
                        <a:t>are outside the template’s printable area</a:t>
                      </a:r>
                      <a:r>
                        <a:rPr lang="en-US" sz="3200" noProof="0" dirty="0">
                          <a:solidFill>
                            <a:srgbClr val="D9D9D9"/>
                          </a:solidFill>
                          <a:latin typeface="Arial" panose="020B0604020202020204" pitchFamily="34" charset="0"/>
                          <a:cs typeface="Arial" panose="020B0604020202020204" pitchFamily="34" charset="0"/>
                        </a:rPr>
                        <a:t> and they will not be on the printed poster</a:t>
                      </a:r>
                      <a:r>
                        <a:rPr lang="en-US" sz="3200" baseline="0" noProof="0" dirty="0">
                          <a:solidFill>
                            <a:srgbClr val="D9D9D9"/>
                          </a:solidFill>
                          <a:latin typeface="Arial" panose="020B0604020202020204" pitchFamily="34" charset="0"/>
                          <a:cs typeface="Arial" panose="020B0604020202020204" pitchFamily="34" charset="0"/>
                        </a:rPr>
                        <a:t>. </a:t>
                      </a: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baseline="0" noProof="0" dirty="0">
                          <a:solidFill>
                            <a:srgbClr val="D9D9D9"/>
                          </a:solidFill>
                          <a:latin typeface="Arial" panose="020B0604020202020204" pitchFamily="34" charset="0"/>
                          <a:cs typeface="Arial" panose="020B0604020202020204" pitchFamily="34" charset="0"/>
                        </a:rPr>
                        <a:t>To hide the guides click on the </a:t>
                      </a:r>
                      <a:r>
                        <a:rPr lang="en-US" sz="3200" b="1" baseline="0" noProof="0" dirty="0">
                          <a:solidFill>
                            <a:srgbClr val="D9D9D9"/>
                          </a:solidFill>
                          <a:latin typeface="Arial" panose="020B0604020202020204" pitchFamily="34" charset="0"/>
                          <a:cs typeface="Arial" panose="020B0604020202020204" pitchFamily="34" charset="0"/>
                        </a:rPr>
                        <a:t>Home</a:t>
                      </a:r>
                      <a:r>
                        <a:rPr lang="en-US" sz="3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3200" b="1" baseline="0" noProof="0" dirty="0">
                          <a:solidFill>
                            <a:srgbClr val="D9D9D9"/>
                          </a:solidFill>
                          <a:latin typeface="Arial" panose="020B0604020202020204" pitchFamily="34" charset="0"/>
                          <a:cs typeface="Arial" panose="020B0604020202020204" pitchFamily="34" charset="0"/>
                        </a:rPr>
                        <a:t>Layout</a:t>
                      </a:r>
                      <a:r>
                        <a:rPr lang="en-US" sz="3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3200" b="1" baseline="0" noProof="0" dirty="0">
                          <a:solidFill>
                            <a:srgbClr val="D9D9D9"/>
                          </a:solidFill>
                          <a:latin typeface="Arial" panose="020B0604020202020204" pitchFamily="34" charset="0"/>
                          <a:cs typeface="Arial" panose="020B0604020202020204" pitchFamily="34" charset="0"/>
                        </a:rPr>
                        <a:t>Without Guides </a:t>
                      </a:r>
                      <a:r>
                        <a:rPr lang="en-US" sz="3200" b="0" baseline="0" noProof="0" dirty="0">
                          <a:solidFill>
                            <a:srgbClr val="D9D9D9"/>
                          </a:solidFill>
                          <a:latin typeface="Arial" panose="020B0604020202020204" pitchFamily="34" charset="0"/>
                          <a:cs typeface="Arial" panose="020B0604020202020204" pitchFamily="34" charset="0"/>
                        </a:rPr>
                        <a:t>layout</a:t>
                      </a:r>
                      <a:r>
                        <a:rPr lang="en-US" sz="3200" baseline="0" noProof="0" dirty="0">
                          <a:solidFill>
                            <a:srgbClr val="D9D9D9"/>
                          </a:solidFill>
                          <a:latin typeface="Arial" panose="020B0604020202020204" pitchFamily="34" charset="0"/>
                          <a:cs typeface="Arial" panose="020B0604020202020204" pitchFamily="34" charset="0"/>
                        </a:rPr>
                        <a:t>.</a:t>
                      </a:r>
                      <a:endParaRPr lang="en-US" sz="3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cPr marL="182880" marT="137160">
                    <a:solidFill>
                      <a:srgbClr val="010101"/>
                    </a:solidFill>
                  </a:tcPr>
                </a:tc>
              </a:tr>
              <a:tr h="8964057">
                <a:tc>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3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gridSpan="2">
                  <a:tcPr marL="182880" marT="137160">
                    <a:solidFill>
                      <a:srgbClr val="010101"/>
                    </a:solidFill>
                  </a:tcPr>
                </a:tc>
                <a:tc vMerge="1" hMerge="1">
                  <a:tcPr/>
                </a:tc>
              </a:tr>
              <a:tr h="7614818">
                <a:tc>
                  <a:txBody>
                    <a:bodyPr/>
                    <a:lstStyle/>
                    <a:p>
                      <a:pPr rtl="0"/>
                      <a:r>
                        <a:rPr lang="en-US" sz="3600" b="1" dirty="0">
                          <a:solidFill>
                            <a:srgbClr val="FFC000"/>
                          </a:solidFill>
                          <a:latin typeface="Arial" panose="020B0604020202020204" pitchFamily="34" charset="0"/>
                          <a:cs typeface="Arial" panose="020B0604020202020204" pitchFamily="34" charset="0"/>
                        </a:rPr>
                        <a:t>How to</a:t>
                      </a:r>
                      <a:r>
                        <a:rPr lang="en-US" sz="3600" b="1" baseline="0" dirty="0">
                          <a:solidFill>
                            <a:srgbClr val="FFC000"/>
                          </a:solidFill>
                          <a:latin typeface="Arial" panose="020B0604020202020204" pitchFamily="34" charset="0"/>
                          <a:cs typeface="Arial" panose="020B0604020202020204" pitchFamily="34" charset="0"/>
                        </a:rPr>
                        <a:t> preview your poster prior to printing</a:t>
                      </a:r>
                      <a:endParaRPr lang="en-US" sz="3600" b="1" dirty="0">
                        <a:solidFill>
                          <a:srgbClr val="FFC000"/>
                        </a:solidFill>
                        <a:latin typeface="Arial" panose="020B0604020202020204" pitchFamily="34" charset="0"/>
                        <a:cs typeface="Arial" panose="020B0604020202020204" pitchFamily="34" charset="0"/>
                      </a:endParaRPr>
                    </a:p>
                    <a:p>
                      <a:pPr rtl="0"/>
                      <a:r>
                        <a:rPr lang="en-US" sz="3200" dirty="0">
                          <a:solidFill>
                            <a:srgbClr val="D9D9D9"/>
                          </a:solidFill>
                          <a:latin typeface="Arial" panose="020B0604020202020204" pitchFamily="34" charset="0"/>
                          <a:cs typeface="Arial" panose="020B0604020202020204" pitchFamily="34" charset="0"/>
                        </a:rPr>
                        <a:t>You can preview your poster at any time by pressing the </a:t>
                      </a:r>
                      <a:r>
                        <a:rPr lang="en-US" sz="3200" dirty="0">
                          <a:solidFill>
                            <a:srgbClr val="FFC000"/>
                          </a:solidFill>
                          <a:latin typeface="Arial" panose="020B0604020202020204" pitchFamily="34" charset="0"/>
                          <a:cs typeface="Arial" panose="020B0604020202020204" pitchFamily="34" charset="0"/>
                        </a:rPr>
                        <a:t>F5 key</a:t>
                      </a:r>
                      <a:r>
                        <a:rPr lang="en-US" sz="3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3200" dirty="0">
                          <a:solidFill>
                            <a:srgbClr val="FFC000"/>
                          </a:solidFill>
                          <a:latin typeface="Arial" panose="020B0604020202020204" pitchFamily="34" charset="0"/>
                          <a:cs typeface="Arial" panose="020B0604020202020204" pitchFamily="34" charset="0"/>
                        </a:rPr>
                        <a:t>ESC key </a:t>
                      </a:r>
                      <a:r>
                        <a:rPr lang="en-US" sz="3200" dirty="0">
                          <a:solidFill>
                            <a:srgbClr val="D9D9D9"/>
                          </a:solidFill>
                          <a:latin typeface="Arial" panose="020B0604020202020204" pitchFamily="34" charset="0"/>
                          <a:cs typeface="Arial" panose="020B0604020202020204" pitchFamily="34" charset="0"/>
                        </a:rPr>
                        <a:t>to exit Preview.</a:t>
                      </a:r>
                      <a:endParaRPr lang="en-US" sz="320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a:txBody>
                    <a:bodyPr/>
                    <a:lstStyle/>
                    <a:p>
                      <a:pPr rtl="0"/>
                      <a:r>
                        <a:rPr lang="en-US" sz="16600" b="1" dirty="0">
                          <a:solidFill>
                            <a:srgbClr val="D9D9D9"/>
                          </a:solidFill>
                          <a:latin typeface="Arial" panose="020B0604020202020204" pitchFamily="34" charset="0"/>
                          <a:cs typeface="Arial" panose="020B0604020202020204" pitchFamily="34" charset="0"/>
                        </a:rPr>
                        <a:t>F5</a:t>
                      </a:r>
                      <a:r>
                        <a:rPr lang="en-US" sz="3200" baseline="0" dirty="0">
                          <a:solidFill>
                            <a:srgbClr val="D9D9D9"/>
                          </a:solidFill>
                          <a:latin typeface="Arial" panose="020B0604020202020204" pitchFamily="34" charset="0"/>
                          <a:cs typeface="Arial" panose="020B0604020202020204" pitchFamily="34" charset="0"/>
                        </a:rPr>
                        <a:t> </a:t>
                      </a:r>
                      <a:endParaRPr lang="en-US" sz="32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cPr marL="182880" marT="137160" anchor="ctr">
                    <a:solidFill>
                      <a:schemeClr val="tx1">
                        <a:lumMod val="95000"/>
                        <a:lumOff val="5000"/>
                      </a:schemeClr>
                    </a:solidFill>
                  </a:tcPr>
                </a:tc>
              </a:tr>
              <a:tr h="8737534">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3600" b="1" noProof="0" dirty="0">
                          <a:solidFill>
                            <a:srgbClr val="FFC000"/>
                          </a:solidFill>
                          <a:latin typeface="Arial" panose="020B0604020202020204"/>
                          <a:cs typeface="Arial" panose="020B0604020202020204"/>
                        </a:rPr>
                        <a:t>How to print your poster</a:t>
                      </a:r>
                      <a:endParaRPr lang="en-US" sz="3600" b="1" noProof="0" dirty="0">
                        <a:solidFill>
                          <a:srgbClr val="FFC000"/>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noProof="0" dirty="0">
                          <a:solidFill>
                            <a:srgbClr val="D9D9D9"/>
                          </a:solidFill>
                          <a:latin typeface="Arial" panose="020B0604020202020204"/>
                          <a:cs typeface="Arial" panose="020B0604020202020204"/>
                        </a:rPr>
                        <a:t>When you are ready to have your poster printed go online to </a:t>
                      </a:r>
                      <a:r>
                        <a:rPr lang="en-US" sz="3200" noProof="0" dirty="0" err="1">
                          <a:solidFill>
                            <a:srgbClr val="FFC000"/>
                          </a:solidFill>
                          <a:latin typeface="Arial" panose="020B0604020202020204"/>
                          <a:cs typeface="Arial" panose="020B0604020202020204"/>
                        </a:rPr>
                        <a:t>PosterPresentations.com</a:t>
                      </a:r>
                      <a:r>
                        <a:rPr lang="en-US" sz="3200" noProof="0" dirty="0">
                          <a:solidFill>
                            <a:srgbClr val="D9D9D9"/>
                          </a:solidFill>
                          <a:latin typeface="Arial" panose="020B0604020202020204"/>
                          <a:cs typeface="Arial" panose="020B0604020202020204"/>
                        </a:rPr>
                        <a:t> and click on the "</a:t>
                      </a:r>
                      <a:r>
                        <a:rPr lang="en-US" sz="3200" noProof="0" dirty="0">
                          <a:solidFill>
                            <a:srgbClr val="FFC000"/>
                          </a:solidFill>
                          <a:latin typeface="Arial" panose="020B0604020202020204"/>
                          <a:cs typeface="Arial" panose="020B0604020202020204"/>
                        </a:rPr>
                        <a:t>Order Your Poster</a:t>
                      </a:r>
                      <a:r>
                        <a:rPr lang="en-US" sz="3200" noProof="0" dirty="0">
                          <a:solidFill>
                            <a:srgbClr val="D9D9D9"/>
                          </a:solidFill>
                          <a:latin typeface="Arial" panose="020B0604020202020204"/>
                          <a:cs typeface="Arial" panose="020B0604020202020204"/>
                        </a:rPr>
                        <a:t>" button. You can have your poster printed on professional papers, fabric for easy traveling and a variety of other materials. </a:t>
                      </a:r>
                      <a:endParaRPr lang="en-US" sz="32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3200" noProof="0" dirty="0">
                          <a:solidFill>
                            <a:srgbClr val="D9D9D9"/>
                          </a:solidFill>
                          <a:latin typeface="Arial" panose="020B0604020202020204"/>
                          <a:cs typeface="Arial" panose="020B0604020202020204"/>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lang="en-US" sz="3200" noProof="0" dirty="0">
                        <a:solidFill>
                          <a:srgbClr val="D9D9D9"/>
                        </a:solidFill>
                        <a:latin typeface="Arial" panose="020B0604020202020204"/>
                        <a:cs typeface="Arial" panose="020B0604020202020204"/>
                      </a:endParaRPr>
                    </a:p>
                    <a:p>
                      <a:pPr marL="0" marR="0" lvl="0" indent="0" algn="l" defTabSz="114300" rtl="0" eaLnBrk="1" fontAlgn="auto" latinLnBrk="0" hangingPunct="1">
                        <a:lnSpc>
                          <a:spcPct val="100000"/>
                        </a:lnSpc>
                        <a:spcBef>
                          <a:spcPts val="0"/>
                        </a:spcBef>
                        <a:spcAft>
                          <a:spcPts val="0"/>
                        </a:spcAft>
                        <a:buClrTx/>
                        <a:buSzTx/>
                        <a:buFontTx/>
                        <a:buNone/>
                        <a:defRPr/>
                      </a:pPr>
                      <a:br>
                        <a:rPr lang="en-US" sz="3200" noProof="0" dirty="0">
                          <a:solidFill>
                            <a:srgbClr val="D9D9D9"/>
                          </a:solidFill>
                          <a:latin typeface="Arial" panose="020B0604020202020204"/>
                          <a:cs typeface="Arial" panose="020B0604020202020204"/>
                        </a:rPr>
                      </a:br>
                      <a:r>
                        <a:rPr lang="en-US" sz="3200" noProof="0" dirty="0">
                          <a:solidFill>
                            <a:srgbClr val="D9D9D9"/>
                          </a:solidFill>
                          <a:latin typeface="Arial" panose="020B0604020202020204"/>
                          <a:cs typeface="Arial" panose="020B0604020202020204"/>
                        </a:rPr>
                        <a:t>Go to </a:t>
                      </a:r>
                      <a:r>
                        <a:rPr lang="en-US" sz="3200" noProof="0" dirty="0" err="1">
                          <a:solidFill>
                            <a:srgbClr val="FFC000"/>
                          </a:solidFill>
                          <a:latin typeface="Arial" panose="020B0604020202020204"/>
                          <a:cs typeface="Arial" panose="020B0604020202020204"/>
                        </a:rPr>
                        <a:t>PosterPresentations.com</a:t>
                      </a:r>
                      <a:r>
                        <a:rPr lang="en-US" sz="3200" noProof="0" dirty="0">
                          <a:solidFill>
                            <a:srgbClr val="D9D9D9"/>
                          </a:solidFill>
                          <a:latin typeface="Arial" panose="020B0604020202020204"/>
                          <a:cs typeface="Arial" panose="020B0604020202020204"/>
                        </a:rPr>
                        <a:t> for more information.</a:t>
                      </a:r>
                      <a:endParaRPr lang="en-US" sz="3200" noProof="0" dirty="0">
                        <a:solidFill>
                          <a:srgbClr val="D9D9D9"/>
                        </a:solidFill>
                        <a:latin typeface="Arial" panose="020B0604020202020204"/>
                        <a:cs typeface="Arial" panose="020B0604020202020204"/>
                      </a:endParaRPr>
                    </a:p>
                  </a:txBody>
                  <a:tcPr marL="182880" marT="137160">
                    <a:solidFill>
                      <a:srgbClr val="010101"/>
                    </a:solidFill>
                  </a:tcPr>
                </a:tc>
                <a:tc hMerge="1">
                  <a:tcPr/>
                </a:tc>
                <a:tc hMerge="1">
                  <a:tcPr/>
                </a:tc>
              </a:tr>
              <a:tr h="1723421">
                <a:tc gridSpan="3">
                  <a:txBody>
                    <a:bodyPr/>
                    <a:lstStyle/>
                    <a:p>
                      <a:endParaRPr lang="en-US" sz="3200" dirty="0">
                        <a:solidFill>
                          <a:srgbClr val="1F3A4E"/>
                        </a:solidFill>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hMerge="1">
                  <a:tcPr/>
                </a:tc>
                <a:tc hMerge="1">
                  <a:tcPr/>
                </a:tc>
              </a:tr>
              <a:tr h="2342652">
                <a:tc gridSpan="2">
                  <a:txBody>
                    <a:bodyPr/>
                    <a:lstStyle/>
                    <a:p>
                      <a:pPr>
                        <a:lnSpc>
                          <a:spcPts val="2600"/>
                        </a:lnSpc>
                      </a:pPr>
                      <a:r>
                        <a:rPr lang="en-US" sz="2800" dirty="0">
                          <a:solidFill>
                            <a:schemeClr val="bg1">
                              <a:lumMod val="85000"/>
                            </a:schemeClr>
                          </a:solidFill>
                          <a:latin typeface="Arial" panose="020B0604020202020204"/>
                          <a:cs typeface="Arial" panose="020B0604020202020204"/>
                        </a:rPr>
                        <a:t>© 2022</a:t>
                      </a:r>
                      <a:r>
                        <a:rPr lang="en-US" sz="2800" baseline="0" dirty="0">
                          <a:solidFill>
                            <a:schemeClr val="bg1">
                              <a:lumMod val="85000"/>
                            </a:schemeClr>
                          </a:solidFill>
                          <a:latin typeface="Arial" panose="020B0604020202020204"/>
                          <a:cs typeface="Arial" panose="020B0604020202020204"/>
                        </a:rPr>
                        <a:t> </a:t>
                      </a:r>
                      <a:r>
                        <a:rPr lang="en-US" sz="2800" dirty="0" err="1">
                          <a:solidFill>
                            <a:schemeClr val="bg1">
                              <a:lumMod val="85000"/>
                            </a:schemeClr>
                          </a:solidFill>
                          <a:latin typeface="Arial" panose="020B0604020202020204"/>
                          <a:cs typeface="Arial" panose="020B0604020202020204"/>
                        </a:rPr>
                        <a:t>PosterPresentations.com</a:t>
                      </a:r>
                      <a:br>
                        <a:rPr lang="en-US" sz="2800" dirty="0">
                          <a:solidFill>
                            <a:schemeClr val="bg1">
                              <a:lumMod val="85000"/>
                            </a:schemeClr>
                          </a:solidFill>
                          <a:latin typeface="Arial" panose="020B0604020202020204"/>
                          <a:cs typeface="Arial" panose="020B0604020202020204"/>
                        </a:rPr>
                      </a:br>
                      <a:r>
                        <a:rPr lang="en-US" sz="2800" dirty="0">
                          <a:solidFill>
                            <a:schemeClr val="bg1">
                              <a:lumMod val="85000"/>
                            </a:schemeClr>
                          </a:solidFill>
                          <a:latin typeface="Arial" panose="020B0604020202020204"/>
                          <a:cs typeface="Arial" panose="020B0604020202020204"/>
                        </a:rPr>
                        <a:t>2117 Fourth Street ,</a:t>
                      </a:r>
                      <a:r>
                        <a:rPr lang="en-US" sz="2800" baseline="0" dirty="0">
                          <a:solidFill>
                            <a:schemeClr val="bg1">
                              <a:lumMod val="85000"/>
                            </a:schemeClr>
                          </a:solidFill>
                          <a:latin typeface="Arial" panose="020B0604020202020204"/>
                          <a:cs typeface="Arial" panose="020B0604020202020204"/>
                        </a:rPr>
                        <a:t> STE C        </a:t>
                      </a:r>
                      <a:endParaRPr lang="en-US" sz="2800" baseline="0" dirty="0">
                        <a:solidFill>
                          <a:schemeClr val="bg1">
                            <a:lumMod val="85000"/>
                          </a:schemeClr>
                        </a:solidFill>
                        <a:latin typeface="Arial" panose="020B0604020202020204"/>
                        <a:cs typeface="Arial" panose="020B0604020202020204"/>
                      </a:endParaRPr>
                    </a:p>
                    <a:p>
                      <a:pPr>
                        <a:lnSpc>
                          <a:spcPts val="2600"/>
                        </a:lnSpc>
                      </a:pPr>
                      <a:r>
                        <a:rPr lang="en-US" sz="2800" baseline="0" dirty="0">
                          <a:solidFill>
                            <a:schemeClr val="bg1">
                              <a:lumMod val="85000"/>
                            </a:schemeClr>
                          </a:solidFill>
                          <a:latin typeface="Arial" panose="020B0604020202020204"/>
                          <a:cs typeface="Arial" panose="020B0604020202020204"/>
                        </a:rPr>
                        <a:t>Berkeley CA 94710 USA</a:t>
                      </a:r>
                      <a:endParaRPr lang="en-US" sz="2800" dirty="0">
                        <a:solidFill>
                          <a:schemeClr val="bg1">
                            <a:lumMod val="85000"/>
                          </a:schemeClr>
                        </a:solidFill>
                        <a:latin typeface="Arial" panose="020B0604020202020204"/>
                        <a:cs typeface="Arial" panose="020B0604020202020204"/>
                      </a:endParaRPr>
                    </a:p>
                  </a:txBody>
                  <a:tcPr marL="182880" marT="137160">
                    <a:solidFill>
                      <a:srgbClr val="010101"/>
                    </a:solidFill>
                  </a:tcPr>
                </a:tc>
                <a:tc hMerge="1">
                  <a:tcPr marL="182880" marT="137160">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3200" b="1" dirty="0">
                          <a:solidFill>
                            <a:srgbClr val="D0D0D0"/>
                          </a:solidFill>
                          <a:latin typeface="Arial" panose="020B0604020202020204"/>
                          <a:cs typeface="Arial" panose="020B0604020202020204"/>
                        </a:rPr>
                        <a:t>For complete tutorials</a:t>
                      </a:r>
                      <a:r>
                        <a:rPr lang="en-US" sz="3200" b="1" baseline="0" dirty="0">
                          <a:solidFill>
                            <a:srgbClr val="D0D0D0"/>
                          </a:solidFill>
                          <a:latin typeface="Arial" panose="020B0604020202020204"/>
                          <a:cs typeface="Arial" panose="020B0604020202020204"/>
                        </a:rPr>
                        <a:t> visit:</a:t>
                      </a:r>
                      <a:endParaRPr lang="en-US" sz="3200" b="1" baseline="0" dirty="0">
                        <a:solidFill>
                          <a:srgbClr val="D0D0D0"/>
                        </a:solidFill>
                        <a:latin typeface="Arial" panose="020B0604020202020204"/>
                        <a:cs typeface="Arial" panose="020B0604020202020204"/>
                      </a:endParaRPr>
                    </a:p>
                    <a:p>
                      <a:pPr marL="0" marR="0" indent="0" algn="l" defTabSz="4389120" rtl="0" eaLnBrk="1" fontAlgn="auto" latinLnBrk="0" hangingPunct="1">
                        <a:lnSpc>
                          <a:spcPct val="100000"/>
                        </a:lnSpc>
                        <a:spcBef>
                          <a:spcPts val="0"/>
                        </a:spcBef>
                        <a:spcAft>
                          <a:spcPts val="0"/>
                        </a:spcAft>
                        <a:buClrTx/>
                        <a:buSzTx/>
                        <a:buFontTx/>
                        <a:buNone/>
                        <a:defRPr/>
                      </a:pPr>
                      <a:r>
                        <a:rPr lang="en-US" sz="2400" b="1" dirty="0">
                          <a:solidFill>
                            <a:srgbClr val="FFC000"/>
                          </a:solidFill>
                          <a:latin typeface="Arial" panose="020B0604020202020204"/>
                          <a:cs typeface="Arial" panose="020B0604020202020204"/>
                        </a:rPr>
                        <a:t>https://</a:t>
                      </a:r>
                      <a:r>
                        <a:rPr lang="en-US" sz="2400" b="1" dirty="0" err="1">
                          <a:solidFill>
                            <a:srgbClr val="FFC000"/>
                          </a:solidFill>
                          <a:latin typeface="Arial" panose="020B0604020202020204"/>
                          <a:cs typeface="Arial" panose="020B0604020202020204"/>
                        </a:rPr>
                        <a:t>www.posterpresentations.com</a:t>
                      </a:r>
                      <a:r>
                        <a:rPr lang="en-US" sz="2400" b="1" dirty="0">
                          <a:solidFill>
                            <a:srgbClr val="FFC000"/>
                          </a:solidFill>
                          <a:latin typeface="Arial" panose="020B0604020202020204"/>
                          <a:cs typeface="Arial" panose="020B0604020202020204"/>
                        </a:rPr>
                        <a:t>/</a:t>
                      </a:r>
                      <a:r>
                        <a:rPr lang="en-US" sz="2400" b="1" dirty="0" err="1">
                          <a:solidFill>
                            <a:srgbClr val="FFC000"/>
                          </a:solidFill>
                          <a:latin typeface="Arial" panose="020B0604020202020204"/>
                          <a:cs typeface="Arial" panose="020B0604020202020204"/>
                        </a:rPr>
                        <a:t>helpdesk.html</a:t>
                      </a:r>
                      <a:endParaRPr lang="en-US" sz="19900" dirty="0"/>
                    </a:p>
                  </a:txBody>
                  <a:tcPr marL="182880" marT="137160">
                    <a:solidFill>
                      <a:srgbClr val="010101"/>
                    </a:solidFill>
                  </a:tcPr>
                </a:tc>
              </a:tr>
            </a:tbl>
          </a:graphicData>
        </a:graphic>
      </p:graphicFrame>
      <p:grpSp>
        <p:nvGrpSpPr>
          <p:cNvPr id="6" name="Group 5"/>
          <p:cNvGrpSpPr/>
          <p:nvPr userDrawn="1"/>
        </p:nvGrpSpPr>
        <p:grpSpPr>
          <a:xfrm>
            <a:off x="-130628" y="-79074"/>
            <a:ext cx="35999738" cy="6479874"/>
            <a:chOff x="0" y="-1"/>
            <a:chExt cx="12192000" cy="1219223"/>
          </a:xfrm>
        </p:grpSpPr>
        <p:sp>
          <p:nvSpPr>
            <p:cNvPr id="7" name="Document 6"/>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5081270" rtl="0" eaLnBrk="1" latinLnBrk="0" hangingPunct="1">
        <a:spcBef>
          <a:spcPct val="0"/>
        </a:spcBef>
        <a:buNone/>
        <a:defRPr sz="10100" kern="1200">
          <a:solidFill>
            <a:schemeClr val="bg1"/>
          </a:solidFill>
          <a:latin typeface="Trebuchet MS" panose="020B0603020202020204" pitchFamily="34" charset="0"/>
          <a:ea typeface="+mj-ea"/>
          <a:cs typeface="+mj-cs"/>
        </a:defRPr>
      </a:lvl1pPr>
    </p:titleStyle>
    <p:bodyStyle>
      <a:lvl1pPr marL="1905635" indent="-1905635" algn="l" defTabSz="5081270" rtl="0" eaLnBrk="1" latinLnBrk="0" hangingPunct="1">
        <a:spcBef>
          <a:spcPct val="20000"/>
        </a:spcBef>
        <a:buFont typeface="Arial" panose="020B0604020202020204" pitchFamily="34" charset="0"/>
        <a:buChar char="•"/>
        <a:defRPr sz="17800" kern="1200">
          <a:solidFill>
            <a:schemeClr val="tx1"/>
          </a:solidFill>
          <a:latin typeface="+mn-lt"/>
          <a:ea typeface="+mn-ea"/>
          <a:cs typeface="+mn-cs"/>
        </a:defRPr>
      </a:lvl1pPr>
      <a:lvl2pPr marL="4128770" indent="-1588135" algn="l" defTabSz="5081270" rtl="0" eaLnBrk="1" latinLnBrk="0" hangingPunct="1">
        <a:spcBef>
          <a:spcPct val="20000"/>
        </a:spcBef>
        <a:buFont typeface="Arial" panose="020B0604020202020204" pitchFamily="34" charset="0"/>
        <a:buChar char="–"/>
        <a:defRPr sz="15700" kern="1200">
          <a:solidFill>
            <a:schemeClr val="tx1"/>
          </a:solidFill>
          <a:latin typeface="+mn-lt"/>
          <a:ea typeface="+mn-ea"/>
          <a:cs typeface="+mn-cs"/>
        </a:defRPr>
      </a:lvl2pPr>
      <a:lvl3pPr marL="6351905" indent="-1270635" algn="l" defTabSz="5081270" rtl="0" eaLnBrk="1" latinLnBrk="0" hangingPunct="1">
        <a:spcBef>
          <a:spcPct val="20000"/>
        </a:spcBef>
        <a:buFont typeface="Arial" panose="020B0604020202020204" pitchFamily="34" charset="0"/>
        <a:buChar char="•"/>
        <a:defRPr sz="13400" kern="1200">
          <a:solidFill>
            <a:schemeClr val="tx1"/>
          </a:solidFill>
          <a:latin typeface="+mn-lt"/>
          <a:ea typeface="+mn-ea"/>
          <a:cs typeface="+mn-cs"/>
        </a:defRPr>
      </a:lvl3pPr>
      <a:lvl4pPr marL="889254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4pPr>
      <a:lvl5pPr marL="1143317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5pPr>
      <a:lvl6pPr marL="1397381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6pPr>
      <a:lvl7pPr marL="1651444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7pPr>
      <a:lvl8pPr marL="1905571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8pPr>
      <a:lvl9pPr marL="2159635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9pPr>
    </p:bodyStyle>
    <p:otherStyle>
      <a:defPPr>
        <a:defRPr lang="en-US"/>
      </a:defPPr>
      <a:lvl1pPr marL="0" algn="l" defTabSz="5081270" rtl="0" eaLnBrk="1" latinLnBrk="0" hangingPunct="1">
        <a:defRPr sz="10000" kern="1200">
          <a:solidFill>
            <a:schemeClr val="tx1"/>
          </a:solidFill>
          <a:latin typeface="+mn-lt"/>
          <a:ea typeface="+mn-ea"/>
          <a:cs typeface="+mn-cs"/>
        </a:defRPr>
      </a:lvl1pPr>
      <a:lvl2pPr marL="2540635" algn="l" defTabSz="5081270" rtl="0" eaLnBrk="1" latinLnBrk="0" hangingPunct="1">
        <a:defRPr sz="10000" kern="1200">
          <a:solidFill>
            <a:schemeClr val="tx1"/>
          </a:solidFill>
          <a:latin typeface="+mn-lt"/>
          <a:ea typeface="+mn-ea"/>
          <a:cs typeface="+mn-cs"/>
        </a:defRPr>
      </a:lvl2pPr>
      <a:lvl3pPr marL="5081270" algn="l" defTabSz="5081270" rtl="0" eaLnBrk="1" latinLnBrk="0" hangingPunct="1">
        <a:defRPr sz="10000" kern="1200">
          <a:solidFill>
            <a:schemeClr val="tx1"/>
          </a:solidFill>
          <a:latin typeface="+mn-lt"/>
          <a:ea typeface="+mn-ea"/>
          <a:cs typeface="+mn-cs"/>
        </a:defRPr>
      </a:lvl3pPr>
      <a:lvl4pPr marL="7621905" algn="l" defTabSz="5081270" rtl="0" eaLnBrk="1" latinLnBrk="0" hangingPunct="1">
        <a:defRPr sz="10000" kern="1200">
          <a:solidFill>
            <a:schemeClr val="tx1"/>
          </a:solidFill>
          <a:latin typeface="+mn-lt"/>
          <a:ea typeface="+mn-ea"/>
          <a:cs typeface="+mn-cs"/>
        </a:defRPr>
      </a:lvl4pPr>
      <a:lvl5pPr marL="10163175" algn="l" defTabSz="5081270" rtl="0" eaLnBrk="1" latinLnBrk="0" hangingPunct="1">
        <a:defRPr sz="10000" kern="1200">
          <a:solidFill>
            <a:schemeClr val="tx1"/>
          </a:solidFill>
          <a:latin typeface="+mn-lt"/>
          <a:ea typeface="+mn-ea"/>
          <a:cs typeface="+mn-cs"/>
        </a:defRPr>
      </a:lvl5pPr>
      <a:lvl6pPr marL="12703810" algn="l" defTabSz="5081270" rtl="0" eaLnBrk="1" latinLnBrk="0" hangingPunct="1">
        <a:defRPr sz="10000" kern="1200">
          <a:solidFill>
            <a:schemeClr val="tx1"/>
          </a:solidFill>
          <a:latin typeface="+mn-lt"/>
          <a:ea typeface="+mn-ea"/>
          <a:cs typeface="+mn-cs"/>
        </a:defRPr>
      </a:lvl6pPr>
      <a:lvl7pPr marL="15244445" algn="l" defTabSz="5081270" rtl="0" eaLnBrk="1" latinLnBrk="0" hangingPunct="1">
        <a:defRPr sz="10000" kern="1200">
          <a:solidFill>
            <a:schemeClr val="tx1"/>
          </a:solidFill>
          <a:latin typeface="+mn-lt"/>
          <a:ea typeface="+mn-ea"/>
          <a:cs typeface="+mn-cs"/>
        </a:defRPr>
      </a:lvl7pPr>
      <a:lvl8pPr marL="17785080" algn="l" defTabSz="5081270" rtl="0" eaLnBrk="1" latinLnBrk="0" hangingPunct="1">
        <a:defRPr sz="10000" kern="1200">
          <a:solidFill>
            <a:schemeClr val="tx1"/>
          </a:solidFill>
          <a:latin typeface="+mn-lt"/>
          <a:ea typeface="+mn-ea"/>
          <a:cs typeface="+mn-cs"/>
        </a:defRPr>
      </a:lvl8pPr>
      <a:lvl9pPr marL="20325715" algn="l" defTabSz="5081270" rtl="0" eaLnBrk="1" latinLnBrk="0" hangingPunct="1">
        <a:defRPr sz="10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5" name="Text Box 14"/>
          <p:cNvSpPr txBox="1">
            <a:spLocks noChangeArrowheads="1"/>
          </p:cNvSpPr>
          <p:nvPr userDrawn="1"/>
        </p:nvSpPr>
        <p:spPr bwMode="auto">
          <a:xfrm>
            <a:off x="1703116" y="49377272"/>
            <a:ext cx="3135584" cy="384124"/>
          </a:xfrm>
          <a:prstGeom prst="rect">
            <a:avLst/>
          </a:prstGeom>
          <a:noFill/>
          <a:ln w="9525">
            <a:noFill/>
            <a:miter lim="800000"/>
          </a:ln>
          <a:effectLst/>
        </p:spPr>
        <p:txBody>
          <a:bodyPr wrap="square" lIns="105664" tIns="52822" rIns="105664" bIns="52822">
            <a:spAutoFit/>
          </a:bodyPr>
          <a:lstStyle/>
          <a:p>
            <a:pPr eaLnBrk="0" hangingPunct="0">
              <a:lnSpc>
                <a:spcPct val="65000"/>
              </a:lnSpc>
              <a:spcBef>
                <a:spcPct val="50000"/>
              </a:spcBef>
              <a:defRPr/>
            </a:pPr>
            <a:r>
              <a:rPr lang="en-US" sz="600" b="1" dirty="0">
                <a:solidFill>
                  <a:schemeClr val="bg1">
                    <a:lumMod val="75000"/>
                  </a:schemeClr>
                </a:solidFill>
                <a:latin typeface="Arial" panose="020B0604020202020204" pitchFamily="34" charset="0"/>
              </a:rPr>
              <a:t>RESEARCH POSTER PRESENTATION DESIGN © 2022</a:t>
            </a:r>
            <a:endParaRPr lang="en-US" sz="600" b="1" dirty="0">
              <a:solidFill>
                <a:schemeClr val="bg1">
                  <a:lumMod val="75000"/>
                </a:schemeClr>
              </a:solidFill>
              <a:latin typeface="Arial" panose="020B0604020202020204" pitchFamily="34" charset="0"/>
            </a:endParaRPr>
          </a:p>
          <a:p>
            <a:pPr eaLnBrk="0" hangingPunct="0">
              <a:lnSpc>
                <a:spcPct val="65000"/>
              </a:lnSpc>
              <a:spcBef>
                <a:spcPct val="50000"/>
              </a:spcBef>
              <a:defRPr/>
            </a:pPr>
            <a:r>
              <a:rPr lang="en-US" sz="1200" b="1" dirty="0">
                <a:solidFill>
                  <a:schemeClr val="bg1">
                    <a:lumMod val="75000"/>
                  </a:schemeClr>
                </a:solidFill>
                <a:latin typeface="Arial" panose="020B0604020202020204" pitchFamily="34" charset="0"/>
              </a:rPr>
              <a:t>www.PosterPresentations.com</a:t>
            </a:r>
            <a:endParaRPr lang="en-US" sz="1200" b="1" dirty="0">
              <a:solidFill>
                <a:schemeClr val="bg1">
                  <a:lumMod val="75000"/>
                </a:schemeClr>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5081270" rtl="0" eaLnBrk="1" latinLnBrk="0" hangingPunct="1">
        <a:spcBef>
          <a:spcPct val="0"/>
        </a:spcBef>
        <a:buNone/>
        <a:defRPr sz="10100" kern="1200">
          <a:solidFill>
            <a:schemeClr val="bg1"/>
          </a:solidFill>
          <a:latin typeface="Trebuchet MS" panose="020B0603020202020204" pitchFamily="34" charset="0"/>
          <a:ea typeface="+mj-ea"/>
          <a:cs typeface="+mj-cs"/>
        </a:defRPr>
      </a:lvl1pPr>
    </p:titleStyle>
    <p:bodyStyle>
      <a:lvl1pPr marL="1905635" indent="-1905635" algn="l" defTabSz="5081270" rtl="0" eaLnBrk="1" latinLnBrk="0" hangingPunct="1">
        <a:spcBef>
          <a:spcPct val="20000"/>
        </a:spcBef>
        <a:buFont typeface="Arial" panose="020B0604020202020204" pitchFamily="34" charset="0"/>
        <a:buChar char="•"/>
        <a:defRPr sz="17800" kern="1200">
          <a:solidFill>
            <a:schemeClr val="tx1"/>
          </a:solidFill>
          <a:latin typeface="+mn-lt"/>
          <a:ea typeface="+mn-ea"/>
          <a:cs typeface="+mn-cs"/>
        </a:defRPr>
      </a:lvl1pPr>
      <a:lvl2pPr marL="4128770" indent="-1588135" algn="l" defTabSz="5081270" rtl="0" eaLnBrk="1" latinLnBrk="0" hangingPunct="1">
        <a:spcBef>
          <a:spcPct val="20000"/>
        </a:spcBef>
        <a:buFont typeface="Arial" panose="020B0604020202020204" pitchFamily="34" charset="0"/>
        <a:buChar char="–"/>
        <a:defRPr sz="15700" kern="1200">
          <a:solidFill>
            <a:schemeClr val="tx1"/>
          </a:solidFill>
          <a:latin typeface="+mn-lt"/>
          <a:ea typeface="+mn-ea"/>
          <a:cs typeface="+mn-cs"/>
        </a:defRPr>
      </a:lvl2pPr>
      <a:lvl3pPr marL="6351905" indent="-1270635" algn="l" defTabSz="5081270" rtl="0" eaLnBrk="1" latinLnBrk="0" hangingPunct="1">
        <a:spcBef>
          <a:spcPct val="20000"/>
        </a:spcBef>
        <a:buFont typeface="Arial" panose="020B0604020202020204" pitchFamily="34" charset="0"/>
        <a:buChar char="•"/>
        <a:defRPr sz="13400" kern="1200">
          <a:solidFill>
            <a:schemeClr val="tx1"/>
          </a:solidFill>
          <a:latin typeface="+mn-lt"/>
          <a:ea typeface="+mn-ea"/>
          <a:cs typeface="+mn-cs"/>
        </a:defRPr>
      </a:lvl3pPr>
      <a:lvl4pPr marL="889254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4pPr>
      <a:lvl5pPr marL="1143317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5pPr>
      <a:lvl6pPr marL="1397381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6pPr>
      <a:lvl7pPr marL="1651444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7pPr>
      <a:lvl8pPr marL="1905571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8pPr>
      <a:lvl9pPr marL="2159635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9pPr>
    </p:bodyStyle>
    <p:otherStyle>
      <a:defPPr>
        <a:defRPr lang="en-US"/>
      </a:defPPr>
      <a:lvl1pPr marL="0" algn="l" defTabSz="5081270" rtl="0" eaLnBrk="1" latinLnBrk="0" hangingPunct="1">
        <a:defRPr sz="10000" kern="1200">
          <a:solidFill>
            <a:schemeClr val="tx1"/>
          </a:solidFill>
          <a:latin typeface="+mn-lt"/>
          <a:ea typeface="+mn-ea"/>
          <a:cs typeface="+mn-cs"/>
        </a:defRPr>
      </a:lvl1pPr>
      <a:lvl2pPr marL="2540635" algn="l" defTabSz="5081270" rtl="0" eaLnBrk="1" latinLnBrk="0" hangingPunct="1">
        <a:defRPr sz="10000" kern="1200">
          <a:solidFill>
            <a:schemeClr val="tx1"/>
          </a:solidFill>
          <a:latin typeface="+mn-lt"/>
          <a:ea typeface="+mn-ea"/>
          <a:cs typeface="+mn-cs"/>
        </a:defRPr>
      </a:lvl2pPr>
      <a:lvl3pPr marL="5081270" algn="l" defTabSz="5081270" rtl="0" eaLnBrk="1" latinLnBrk="0" hangingPunct="1">
        <a:defRPr sz="10000" kern="1200">
          <a:solidFill>
            <a:schemeClr val="tx1"/>
          </a:solidFill>
          <a:latin typeface="+mn-lt"/>
          <a:ea typeface="+mn-ea"/>
          <a:cs typeface="+mn-cs"/>
        </a:defRPr>
      </a:lvl3pPr>
      <a:lvl4pPr marL="7621905" algn="l" defTabSz="5081270" rtl="0" eaLnBrk="1" latinLnBrk="0" hangingPunct="1">
        <a:defRPr sz="10000" kern="1200">
          <a:solidFill>
            <a:schemeClr val="tx1"/>
          </a:solidFill>
          <a:latin typeface="+mn-lt"/>
          <a:ea typeface="+mn-ea"/>
          <a:cs typeface="+mn-cs"/>
        </a:defRPr>
      </a:lvl4pPr>
      <a:lvl5pPr marL="10163175" algn="l" defTabSz="5081270" rtl="0" eaLnBrk="1" latinLnBrk="0" hangingPunct="1">
        <a:defRPr sz="10000" kern="1200">
          <a:solidFill>
            <a:schemeClr val="tx1"/>
          </a:solidFill>
          <a:latin typeface="+mn-lt"/>
          <a:ea typeface="+mn-ea"/>
          <a:cs typeface="+mn-cs"/>
        </a:defRPr>
      </a:lvl5pPr>
      <a:lvl6pPr marL="12703810" algn="l" defTabSz="5081270" rtl="0" eaLnBrk="1" latinLnBrk="0" hangingPunct="1">
        <a:defRPr sz="10000" kern="1200">
          <a:solidFill>
            <a:schemeClr val="tx1"/>
          </a:solidFill>
          <a:latin typeface="+mn-lt"/>
          <a:ea typeface="+mn-ea"/>
          <a:cs typeface="+mn-cs"/>
        </a:defRPr>
      </a:lvl6pPr>
      <a:lvl7pPr marL="15244445" algn="l" defTabSz="5081270" rtl="0" eaLnBrk="1" latinLnBrk="0" hangingPunct="1">
        <a:defRPr sz="10000" kern="1200">
          <a:solidFill>
            <a:schemeClr val="tx1"/>
          </a:solidFill>
          <a:latin typeface="+mn-lt"/>
          <a:ea typeface="+mn-ea"/>
          <a:cs typeface="+mn-cs"/>
        </a:defRPr>
      </a:lvl7pPr>
      <a:lvl8pPr marL="17785080" algn="l" defTabSz="5081270" rtl="0" eaLnBrk="1" latinLnBrk="0" hangingPunct="1">
        <a:defRPr sz="10000" kern="1200">
          <a:solidFill>
            <a:schemeClr val="tx1"/>
          </a:solidFill>
          <a:latin typeface="+mn-lt"/>
          <a:ea typeface="+mn-ea"/>
          <a:cs typeface="+mn-cs"/>
        </a:defRPr>
      </a:lvl8pPr>
      <a:lvl9pPr marL="20325715" algn="l" defTabSz="5081270" rtl="0" eaLnBrk="1" latinLnBrk="0" hangingPunct="1">
        <a:defRPr sz="10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3" Type="http://schemas.openxmlformats.org/officeDocument/2006/relationships/slideLayout" Target="../slideLayouts/slideLayout1.xml"/><Relationship Id="rId22" Type="http://schemas.openxmlformats.org/officeDocument/2006/relationships/image" Target="../media/image28.png"/><Relationship Id="rId21" Type="http://schemas.openxmlformats.org/officeDocument/2006/relationships/image" Target="../media/image27.svg"/><Relationship Id="rId20" Type="http://schemas.openxmlformats.org/officeDocument/2006/relationships/image" Target="../media/image26.png"/><Relationship Id="rId2" Type="http://schemas.openxmlformats.org/officeDocument/2006/relationships/image" Target="../media/image8.png"/><Relationship Id="rId19" Type="http://schemas.openxmlformats.org/officeDocument/2006/relationships/image" Target="../media/image25.svg"/><Relationship Id="rId18" Type="http://schemas.openxmlformats.org/officeDocument/2006/relationships/image" Target="../media/image24.png"/><Relationship Id="rId17" Type="http://schemas.openxmlformats.org/officeDocument/2006/relationships/image" Target="../media/image23.svg"/><Relationship Id="rId16" Type="http://schemas.openxmlformats.org/officeDocument/2006/relationships/image" Target="../media/image22.png"/><Relationship Id="rId15" Type="http://schemas.openxmlformats.org/officeDocument/2006/relationships/image" Target="../media/image21.svg"/><Relationship Id="rId14" Type="http://schemas.openxmlformats.org/officeDocument/2006/relationships/image" Target="../media/image20.png"/><Relationship Id="rId13" Type="http://schemas.openxmlformats.org/officeDocument/2006/relationships/image" Target="../media/image19.sv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1621" y="8929394"/>
            <a:ext cx="17002878" cy="7452995"/>
          </a:xfrm>
        </p:spPr>
        <p:txBody>
          <a:bodyPr/>
          <a:lstStyle/>
          <a:p>
            <a:pPr algn="just"/>
            <a:r>
              <a:rPr lang="en-US" sz="3000">
                <a:solidFill>
                  <a:schemeClr val="tx1"/>
                </a:solidFill>
                <a:latin typeface="Times New Roman" panose="02020603050405020304" pitchFamily="18" charset="0"/>
              </a:rPr>
              <a:t>Spectrum sensing for wireless communication has a crucial role in next-generation networks, enabling devices to identify and adapt to the growing demand for wireless connectivity. In this paper, we address challenges in spectrum sensing and propose an innovative deep network, namely Spectrum Sensing Network (SpecSenseNet) for over-the-air communication sensing. SpecSenseNet is an architecture based on U-Net, incorporating advanced state-of-the-art deep learning techniques to optimize sensing performance. These approaches, including depth-wise separable convolution, recurrent residual blocks, and Atrous Spatial Pyramid Pooling, significantly reduce the trainable parameters of the network. Indeed, the network’s size is optimized while maintaining its prediction performance. As a result, SpecSenseNet reduces effectively its trainable parameters to 7.8M and maintain the same global accuracy at 97.23% compared to U-Net. In terms of evaluation, we generate a synthetic signal dataset containing two signal types, which are fifth-generation new radio (5G NR) and long-term evolution (LTE) adapted to various levels of additive noise in the range of [0, 30] dB. Regarding simulation results, SpecSenseNet demonstrates impressive prediction performance, even in high noise density environments. Notably, reducing the number of trainable parameters enhances model’sefficiency, generalizability, and ease of deployment.</a:t>
            </a:r>
            <a:endParaRPr lang="en-US" sz="3000">
              <a:solidFill>
                <a:schemeClr val="tx1"/>
              </a:solidFill>
              <a:latin typeface="Times New Roman" panose="02020603050405020304" pitchFamily="18" charset="0"/>
            </a:endParaRPr>
          </a:p>
        </p:txBody>
      </p:sp>
      <p:sp>
        <p:nvSpPr>
          <p:cNvPr id="3" name="Text Placeholder 2"/>
          <p:cNvSpPr>
            <a:spLocks noGrp="1"/>
          </p:cNvSpPr>
          <p:nvPr>
            <p:ph type="body" sz="quarter" idx="11"/>
          </p:nvPr>
        </p:nvSpPr>
        <p:spPr>
          <a:xfrm>
            <a:off x="756510" y="8059608"/>
            <a:ext cx="16989457" cy="918210"/>
          </a:xfrm>
        </p:spPr>
        <p:txBody>
          <a:bodyPr/>
          <a:lstStyle/>
          <a:p>
            <a:r>
              <a:rPr lang="en-US"/>
              <a:t>Abstrace</a:t>
            </a:r>
            <a:endParaRPr lang="en-US"/>
          </a:p>
        </p:txBody>
      </p:sp>
      <p:sp>
        <p:nvSpPr>
          <p:cNvPr id="4" name="Text Placeholder 3"/>
          <p:cNvSpPr>
            <a:spLocks noGrp="1"/>
          </p:cNvSpPr>
          <p:nvPr>
            <p:ph type="body" sz="quarter" idx="20"/>
          </p:nvPr>
        </p:nvSpPr>
        <p:spPr>
          <a:xfrm>
            <a:off x="756507" y="30431861"/>
            <a:ext cx="16993609" cy="918210"/>
          </a:xfrm>
        </p:spPr>
        <p:txBody>
          <a:bodyPr/>
          <a:lstStyle/>
          <a:p>
            <a:r>
              <a:rPr lang="en-US"/>
              <a:t>Contribution</a:t>
            </a:r>
            <a:endParaRPr lang="en-US"/>
          </a:p>
        </p:txBody>
      </p:sp>
      <p:sp>
        <p:nvSpPr>
          <p:cNvPr id="5" name="Text Placeholder 4"/>
          <p:cNvSpPr>
            <a:spLocks noGrp="1"/>
          </p:cNvSpPr>
          <p:nvPr>
            <p:ph type="body" sz="quarter" idx="25"/>
          </p:nvPr>
        </p:nvSpPr>
        <p:spPr>
          <a:xfrm>
            <a:off x="760860" y="17201068"/>
            <a:ext cx="16989238" cy="918210"/>
          </a:xfrm>
        </p:spPr>
        <p:txBody>
          <a:bodyPr/>
          <a:lstStyle/>
          <a:p>
            <a:r>
              <a:rPr lang="en-US"/>
              <a:t>Spectrum sensing based on deep learning infrastructure</a:t>
            </a:r>
            <a:endParaRPr lang="en-US"/>
          </a:p>
        </p:txBody>
      </p:sp>
      <p:sp>
        <p:nvSpPr>
          <p:cNvPr id="6" name="Text Placeholder 5"/>
          <p:cNvSpPr>
            <a:spLocks noGrp="1"/>
          </p:cNvSpPr>
          <p:nvPr>
            <p:ph type="body" sz="quarter" idx="26"/>
          </p:nvPr>
        </p:nvSpPr>
        <p:spPr>
          <a:xfrm>
            <a:off x="760860" y="18070854"/>
            <a:ext cx="16989238" cy="3759835"/>
          </a:xfrm>
        </p:spPr>
        <p:txBody>
          <a:bodyPr/>
          <a:lstStyle/>
          <a:p>
            <a:pPr algn="just"/>
            <a:r>
              <a:rPr lang="en-US" sz="3000">
                <a:solidFill>
                  <a:schemeClr val="tx1"/>
                </a:solidFill>
                <a:latin typeface="Times New Roman" panose="02020603050405020304" pitchFamily="18" charset="0"/>
              </a:rPr>
              <a:t>Spectrum sensing refers as identifying availability and non-availability of wireless communication networks or radio networks in particular frequency bands. When a traditional frequency allocation scheme cannot provide high data rate demand constantly, it leads to waste spectrum resources.These resources can be allocated for others in need, such fifth generation new radio or long-term evolution simultaneously. Therefore, spectrum sensing for 5G NR and LTE has become a main topic currently presenting many challenges, focusing on performance enhancement of monitoring and managing limited spectrum resources effectively</a:t>
            </a:r>
            <a:endParaRPr lang="en-US" sz="3000">
              <a:solidFill>
                <a:schemeClr val="tx1"/>
              </a:solidFill>
              <a:latin typeface="Times New Roman" panose="02020603050405020304" pitchFamily="18" charset="0"/>
            </a:endParaRPr>
          </a:p>
        </p:txBody>
      </p:sp>
      <p:sp>
        <p:nvSpPr>
          <p:cNvPr id="7" name="Text Placeholder 6"/>
          <p:cNvSpPr>
            <a:spLocks noGrp="1"/>
          </p:cNvSpPr>
          <p:nvPr>
            <p:ph type="body" sz="quarter" idx="27"/>
          </p:nvPr>
        </p:nvSpPr>
        <p:spPr>
          <a:xfrm>
            <a:off x="18271621" y="8011186"/>
            <a:ext cx="16984570" cy="918210"/>
          </a:xfrm>
        </p:spPr>
        <p:txBody>
          <a:bodyPr/>
          <a:lstStyle/>
          <a:p>
            <a:r>
              <a:rPr lang="en-US"/>
              <a:t>SpecSenSenseNet architecture</a:t>
            </a:r>
            <a:endParaRPr lang="en-US"/>
          </a:p>
        </p:txBody>
      </p:sp>
      <p:sp>
        <p:nvSpPr>
          <p:cNvPr id="8" name="Text Placeholder 7"/>
          <p:cNvSpPr>
            <a:spLocks noGrp="1"/>
          </p:cNvSpPr>
          <p:nvPr>
            <p:ph type="body" sz="quarter" idx="28"/>
          </p:nvPr>
        </p:nvSpPr>
        <p:spPr>
          <a:xfrm>
            <a:off x="4197985" y="28698825"/>
            <a:ext cx="10115550" cy="1020445"/>
          </a:xfrm>
        </p:spPr>
        <p:txBody>
          <a:bodyPr wrap="square"/>
          <a:lstStyle/>
          <a:p>
            <a:r>
              <a:rPr lang="en-US" sz="3200">
                <a:solidFill>
                  <a:schemeClr val="tx1"/>
                </a:solidFill>
                <a:latin typeface="Times New Roman" panose="02020603050405020304" pitchFamily="18" charset="0"/>
              </a:rPr>
              <a:t>Fig 1. An overview of spectrum sensing for 5G and LTE.</a:t>
            </a:r>
            <a:endParaRPr lang="en-US" sz="3200">
              <a:solidFill>
                <a:schemeClr val="tx1"/>
              </a:solidFill>
              <a:latin typeface="Times New Roman" panose="02020603050405020304" pitchFamily="18" charset="0"/>
            </a:endParaRPr>
          </a:p>
        </p:txBody>
      </p:sp>
      <p:sp>
        <p:nvSpPr>
          <p:cNvPr id="9" name="Text Placeholder 8"/>
          <p:cNvSpPr>
            <a:spLocks noGrp="1"/>
          </p:cNvSpPr>
          <p:nvPr>
            <p:ph type="body" sz="quarter" idx="29"/>
          </p:nvPr>
        </p:nvSpPr>
        <p:spPr>
          <a:xfrm>
            <a:off x="18280345" y="43057096"/>
            <a:ext cx="16976067" cy="918210"/>
          </a:xfrm>
        </p:spPr>
        <p:txBody>
          <a:bodyPr/>
          <a:lstStyle/>
          <a:p>
            <a:r>
              <a:rPr lang="en-US"/>
              <a:t>Conclusion</a:t>
            </a:r>
            <a:endParaRPr lang="en-US"/>
          </a:p>
        </p:txBody>
      </p:sp>
      <p:sp>
        <p:nvSpPr>
          <p:cNvPr id="10" name="Text Placeholder 9"/>
          <p:cNvSpPr>
            <a:spLocks noGrp="1"/>
          </p:cNvSpPr>
          <p:nvPr>
            <p:ph type="body" sz="quarter" idx="30"/>
          </p:nvPr>
        </p:nvSpPr>
        <p:spPr>
          <a:xfrm>
            <a:off x="18267176" y="44014408"/>
            <a:ext cx="16984570" cy="4221480"/>
          </a:xfrm>
        </p:spPr>
        <p:txBody>
          <a:bodyPr/>
          <a:lstStyle/>
          <a:p>
            <a:pPr algn="just"/>
            <a:r>
              <a:rPr lang="en-US" sz="3000">
                <a:solidFill>
                  <a:schemeClr val="tx1"/>
                </a:solidFill>
                <a:latin typeface="Times New Roman" panose="02020603050405020304" pitchFamily="18" charset="0"/>
              </a:rPr>
              <a:t>In this paper, we introduced SpecSenseNet, a novel deep learning architecture based on U-Net. SpecSenseNet achieves impressive performance in spectrum sensing for 5G and LTE under various SNR levels. Our work addresses the challenge of applying deep learning to spectrum sensing tasks. The proposed network leverages cutting-edge deep learning techniques to significantly reduce the number of trainable parameters compared to U-Net and other variants. This reduction in complexity enhances the efficiency of both training and prediction phases. In summary, simulations demonstrate that SpecSenseNet achieves robust classification for 5G and LTE spectrum sensing, even in the presence of high additive noise. This performance makes SpecSenseNet well-suited for real world deployments.</a:t>
            </a:r>
            <a:endParaRPr lang="en-US" sz="3000">
              <a:solidFill>
                <a:schemeClr val="tx1"/>
              </a:solidFill>
              <a:latin typeface="Times New Roman" panose="02020603050405020304" pitchFamily="18" charset="0"/>
            </a:endParaRPr>
          </a:p>
        </p:txBody>
      </p:sp>
      <p:sp>
        <p:nvSpPr>
          <p:cNvPr id="11" name="Text Placeholder 10"/>
          <p:cNvSpPr>
            <a:spLocks noGrp="1"/>
          </p:cNvSpPr>
          <p:nvPr>
            <p:ph type="body" sz="quarter" idx="96"/>
          </p:nvPr>
        </p:nvSpPr>
        <p:spPr>
          <a:xfrm>
            <a:off x="741620" y="31367821"/>
            <a:ext cx="17004346" cy="10038715"/>
          </a:xfrm>
        </p:spPr>
        <p:txBody>
          <a:bodyPr/>
          <a:lstStyle/>
          <a:p>
            <a:pPr algn="just"/>
            <a:r>
              <a:rPr lang="en-US" sz="3000">
                <a:solidFill>
                  <a:schemeClr val="tx1"/>
                </a:solidFill>
                <a:latin typeface="Times New Roman" panose="02020603050405020304" pitchFamily="18" charset="0"/>
              </a:rPr>
              <a:t>In this work, we leverage deep learning approaches to tackle sensing tasks and propose an innovative U-Net-based deep network architecture, called Spectrum Sensing Network (SpecSenseNet),which significantly reduces the network’s size while enhancing sensing performance for 5G and LTE signals. Notably U-Net is a well known convolutional neural network for its effectiveness in semantic image segmentation, it is designed with a parallel encoder and decoder paths and connected together by skip connection wires. Recently, U-Netpp and other variant models have shown notable improvements of segmentation accuracy; however, these models consume massive memory and computational resources. As a result,they are not suitable for resource-limited devices. To address this limitation, we present SpecSenseNet. The architecture incorporates depth-wise separable convolutions and recurrent residual convolutions within the encoder and decoder paths, replacing standard U-Net blocks. These modifications effectively reduce the network’s size without sacrificing segmentation accuracy. Additionally, Atrous Pyramid Spatial Pooling modules are inserted between the encoder and decoder paths to enhance the learning of relevant features at multiple scales. In summary, we make the following three main contributions:</a:t>
            </a:r>
            <a:endParaRPr lang="en-US" sz="3000">
              <a:solidFill>
                <a:schemeClr val="tx1"/>
              </a:solidFill>
              <a:latin typeface="Times New Roman" panose="02020603050405020304" pitchFamily="18" charset="0"/>
            </a:endParaRPr>
          </a:p>
          <a:p>
            <a:pPr marL="514350" indent="-514350" algn="just">
              <a:buAutoNum type="arabicPeriod"/>
            </a:pPr>
            <a:r>
              <a:rPr lang="en-US" sz="3000">
                <a:solidFill>
                  <a:schemeClr val="tx1"/>
                </a:solidFill>
                <a:latin typeface="Times New Roman" panose="02020603050405020304" pitchFamily="18" charset="0"/>
              </a:rPr>
              <a:t>Addressing spectrum sensing for 5G and LTE problems and utilizing DL approaches to tackle spectrum sensing.</a:t>
            </a:r>
            <a:endParaRPr lang="en-US" sz="3000">
              <a:solidFill>
                <a:schemeClr val="tx1"/>
              </a:solidFill>
              <a:latin typeface="Times New Roman" panose="02020603050405020304" pitchFamily="18" charset="0"/>
            </a:endParaRPr>
          </a:p>
          <a:p>
            <a:pPr marL="514350" indent="-514350" algn="just">
              <a:buAutoNum type="arabicPeriod"/>
            </a:pPr>
            <a:r>
              <a:rPr lang="en-US" sz="3000">
                <a:solidFill>
                  <a:schemeClr val="tx1"/>
                </a:solidFill>
                <a:latin typeface="Times New Roman" panose="02020603050405020304" pitchFamily="18" charset="0"/>
              </a:rPr>
              <a:t>Introducing an innovative SpecSenseNet architecture based on U-Net that optimizes the network’s size and maintains sensing performance for 5G and LTE signals.</a:t>
            </a:r>
            <a:endParaRPr lang="en-US" sz="3000">
              <a:solidFill>
                <a:schemeClr val="tx1"/>
              </a:solidFill>
              <a:latin typeface="Times New Roman" panose="02020603050405020304" pitchFamily="18" charset="0"/>
            </a:endParaRPr>
          </a:p>
          <a:p>
            <a:pPr marL="514350" indent="-514350" algn="just">
              <a:buAutoNum type="arabicPeriod"/>
            </a:pPr>
            <a:r>
              <a:rPr lang="en-US" sz="3000">
                <a:solidFill>
                  <a:schemeClr val="tx1"/>
                </a:solidFill>
                <a:latin typeface="Times New Roman" panose="02020603050405020304" pitchFamily="18" charset="0"/>
              </a:rPr>
              <a:t>By reducing SpecSenseNet’s trainable parameters, the model’s efficiency, generalizability, and ease of deployment are enhanced, leveraging state-of-the-art approaches.</a:t>
            </a:r>
            <a:endParaRPr lang="en-US" sz="3000">
              <a:solidFill>
                <a:schemeClr val="tx1"/>
              </a:solidFill>
              <a:latin typeface="Times New Roman" panose="02020603050405020304" pitchFamily="18" charset="0"/>
            </a:endParaRPr>
          </a:p>
        </p:txBody>
      </p:sp>
      <p:sp>
        <p:nvSpPr>
          <p:cNvPr id="13" name="Text Placeholder 12"/>
          <p:cNvSpPr>
            <a:spLocks noGrp="1"/>
          </p:cNvSpPr>
          <p:nvPr>
            <p:ph type="body" sz="quarter" idx="151"/>
          </p:nvPr>
        </p:nvSpPr>
        <p:spPr>
          <a:xfrm>
            <a:off x="4864735" y="3873500"/>
            <a:ext cx="26270585" cy="1014730"/>
          </a:xfrm>
        </p:spPr>
        <p:txBody>
          <a:bodyPr wrap="square"/>
          <a:lstStyle/>
          <a:p>
            <a:r>
              <a:rPr lang="en-US"/>
              <a:t>Duy-Huan Nguyen, Toan-Van Nguyen, Thien Huynh-The</a:t>
            </a:r>
            <a:endParaRPr lang="en-US"/>
          </a:p>
        </p:txBody>
      </p:sp>
      <p:sp>
        <p:nvSpPr>
          <p:cNvPr id="14" name="Text Placeholder 13"/>
          <p:cNvSpPr>
            <a:spLocks noGrp="1"/>
          </p:cNvSpPr>
          <p:nvPr>
            <p:ph type="body" sz="quarter" idx="153"/>
          </p:nvPr>
        </p:nvSpPr>
        <p:spPr>
          <a:xfrm>
            <a:off x="4864418" y="844397"/>
            <a:ext cx="26270902" cy="2799715"/>
          </a:xfrm>
        </p:spPr>
        <p:txBody>
          <a:bodyPr/>
          <a:lstStyle/>
          <a:p>
            <a:r>
              <a:rPr lang="en-US"/>
              <a:t>Enhancing Spectrum Sensing For 5G and LTE</a:t>
            </a:r>
            <a:endParaRPr lang="en-US"/>
          </a:p>
          <a:p>
            <a:r>
              <a:rPr lang="en-US"/>
              <a:t> With Improved U-Net Architecture</a:t>
            </a:r>
            <a:endParaRPr lang="en-US"/>
          </a:p>
        </p:txBody>
      </p:sp>
      <p:pic>
        <p:nvPicPr>
          <p:cNvPr id="16" name="Picture 15" descr="Comsoc_2_ccc7b7a1cc"/>
          <p:cNvPicPr>
            <a:picLocks noChangeAspect="1"/>
          </p:cNvPicPr>
          <p:nvPr/>
        </p:nvPicPr>
        <p:blipFill>
          <a:blip r:embed="rId1"/>
          <a:stretch>
            <a:fillRect/>
          </a:stretch>
        </p:blipFill>
        <p:spPr>
          <a:xfrm>
            <a:off x="741680" y="43414950"/>
            <a:ext cx="5789295" cy="5262880"/>
          </a:xfrm>
          <a:prstGeom prst="rect">
            <a:avLst/>
          </a:prstGeom>
        </p:spPr>
      </p:pic>
      <p:pic>
        <p:nvPicPr>
          <p:cNvPr id="17" name="Picture 16" descr="Logo_PTIT_University"/>
          <p:cNvPicPr>
            <a:picLocks noChangeAspect="1"/>
          </p:cNvPicPr>
          <p:nvPr/>
        </p:nvPicPr>
        <p:blipFill>
          <a:blip r:embed="rId2"/>
          <a:stretch>
            <a:fillRect/>
          </a:stretch>
        </p:blipFill>
        <p:spPr>
          <a:xfrm>
            <a:off x="8028940" y="44235370"/>
            <a:ext cx="3540760" cy="3540760"/>
          </a:xfrm>
          <a:prstGeom prst="rect">
            <a:avLst/>
          </a:prstGeom>
        </p:spPr>
      </p:pic>
      <p:pic>
        <p:nvPicPr>
          <p:cNvPr id="18" name="Picture 17"/>
          <p:cNvPicPr>
            <a:picLocks noChangeAspect="1"/>
          </p:cNvPicPr>
          <p:nvPr/>
        </p:nvPicPr>
        <p:blipFill>
          <a:blip r:embed="rId3"/>
          <a:stretch>
            <a:fillRect/>
          </a:stretch>
        </p:blipFill>
        <p:spPr>
          <a:xfrm>
            <a:off x="3673475" y="22045930"/>
            <a:ext cx="12002770" cy="6652895"/>
          </a:xfrm>
          <a:prstGeom prst="rect">
            <a:avLst/>
          </a:prstGeom>
        </p:spPr>
      </p:pic>
      <p:sp>
        <p:nvSpPr>
          <p:cNvPr id="27" name="Text Placeholder 6"/>
          <p:cNvSpPr>
            <a:spLocks noGrp="1"/>
          </p:cNvSpPr>
          <p:nvPr/>
        </p:nvSpPr>
        <p:spPr>
          <a:xfrm>
            <a:off x="18285591" y="26751306"/>
            <a:ext cx="16984570" cy="918210"/>
          </a:xfrm>
          <a:prstGeom prst="rect">
            <a:avLst/>
          </a:prstGeom>
          <a:solidFill>
            <a:schemeClr val="accent5">
              <a:lumMod val="50000"/>
            </a:schemeClr>
          </a:solidFill>
        </p:spPr>
        <p:txBody>
          <a:bodyPr wrap="square" lIns="105865" tIns="105865" rIns="105865" bIns="105865" anchor="t" anchorCtr="0">
            <a:spAutoFit/>
          </a:bodyPr>
          <a:lstStyle>
            <a:lvl1pPr marL="0" indent="0" algn="ctr" defTabSz="5081270" rtl="0" eaLnBrk="1" latinLnBrk="0" hangingPunct="1">
              <a:spcBef>
                <a:spcPct val="20000"/>
              </a:spcBef>
              <a:buFont typeface="Arial" panose="020B0604020202020204" pitchFamily="34" charset="0"/>
              <a:buNone/>
              <a:defRPr sz="4600" b="1" u="none" kern="1200" baseline="0">
                <a:solidFill>
                  <a:schemeClr val="bg1"/>
                </a:solidFill>
                <a:latin typeface="Century Gothic" panose="020B0502020202020204" pitchFamily="34" charset="0"/>
                <a:ea typeface="+mn-ea"/>
                <a:cs typeface="+mn-cs"/>
              </a:defRPr>
            </a:lvl1pPr>
            <a:lvl2pPr marL="4128770" indent="-1588135" algn="l" defTabSz="5081270" rtl="0" eaLnBrk="1" latinLnBrk="0" hangingPunct="1">
              <a:spcBef>
                <a:spcPct val="20000"/>
              </a:spcBef>
              <a:buFont typeface="Arial" panose="020B0604020202020204" pitchFamily="34" charset="0"/>
              <a:buChar char="–"/>
              <a:defRPr sz="15700" kern="1200">
                <a:solidFill>
                  <a:schemeClr val="tx1"/>
                </a:solidFill>
                <a:latin typeface="+mn-lt"/>
                <a:ea typeface="+mn-ea"/>
                <a:cs typeface="+mn-cs"/>
              </a:defRPr>
            </a:lvl2pPr>
            <a:lvl3pPr marL="6351905" indent="-1270635" algn="l" defTabSz="5081270" rtl="0" eaLnBrk="1" latinLnBrk="0" hangingPunct="1">
              <a:spcBef>
                <a:spcPct val="20000"/>
              </a:spcBef>
              <a:buFont typeface="Arial" panose="020B0604020202020204" pitchFamily="34" charset="0"/>
              <a:buChar char="•"/>
              <a:defRPr sz="13400" kern="1200">
                <a:solidFill>
                  <a:schemeClr val="tx1"/>
                </a:solidFill>
                <a:latin typeface="+mn-lt"/>
                <a:ea typeface="+mn-ea"/>
                <a:cs typeface="+mn-cs"/>
              </a:defRPr>
            </a:lvl3pPr>
            <a:lvl4pPr marL="889254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4pPr>
            <a:lvl5pPr marL="1143317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5pPr>
            <a:lvl6pPr marL="1397381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6pPr>
            <a:lvl7pPr marL="1651444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7pPr>
            <a:lvl8pPr marL="19055715"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8pPr>
            <a:lvl9pPr marL="21596350" indent="-1270635" algn="l" defTabSz="5081270"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9pPr>
          </a:lstStyle>
          <a:p>
            <a:r>
              <a:rPr lang="en-US"/>
              <a:t>Result</a:t>
            </a:r>
            <a:endParaRPr lang="en-US"/>
          </a:p>
        </p:txBody>
      </p:sp>
      <p:pic>
        <p:nvPicPr>
          <p:cNvPr id="28" name="Picture 27"/>
          <p:cNvPicPr>
            <a:picLocks noChangeAspect="1"/>
          </p:cNvPicPr>
          <p:nvPr/>
        </p:nvPicPr>
        <p:blipFill>
          <a:blip r:embed="rId4"/>
          <a:stretch>
            <a:fillRect/>
          </a:stretch>
        </p:blipFill>
        <p:spPr>
          <a:xfrm>
            <a:off x="18306415" y="28961080"/>
            <a:ext cx="8046085" cy="6035040"/>
          </a:xfrm>
          <a:prstGeom prst="rect">
            <a:avLst/>
          </a:prstGeom>
        </p:spPr>
      </p:pic>
      <p:pic>
        <p:nvPicPr>
          <p:cNvPr id="29" name="Picture 28"/>
          <p:cNvPicPr>
            <a:picLocks noChangeAspect="1"/>
          </p:cNvPicPr>
          <p:nvPr/>
        </p:nvPicPr>
        <p:blipFill>
          <a:blip r:embed="rId5"/>
          <a:stretch>
            <a:fillRect/>
          </a:stretch>
        </p:blipFill>
        <p:spPr>
          <a:xfrm>
            <a:off x="26352500" y="28441650"/>
            <a:ext cx="4454525" cy="3342005"/>
          </a:xfrm>
          <a:prstGeom prst="rect">
            <a:avLst/>
          </a:prstGeom>
        </p:spPr>
      </p:pic>
      <p:pic>
        <p:nvPicPr>
          <p:cNvPr id="30" name="Picture 29"/>
          <p:cNvPicPr>
            <a:picLocks noChangeAspect="1"/>
          </p:cNvPicPr>
          <p:nvPr/>
        </p:nvPicPr>
        <p:blipFill>
          <a:blip r:embed="rId6"/>
          <a:stretch>
            <a:fillRect/>
          </a:stretch>
        </p:blipFill>
        <p:spPr>
          <a:xfrm>
            <a:off x="30826710" y="28441650"/>
            <a:ext cx="4443730" cy="3332480"/>
          </a:xfrm>
          <a:prstGeom prst="rect">
            <a:avLst/>
          </a:prstGeom>
        </p:spPr>
      </p:pic>
      <p:pic>
        <p:nvPicPr>
          <p:cNvPr id="31" name="Picture 30"/>
          <p:cNvPicPr>
            <a:picLocks noChangeAspect="1"/>
          </p:cNvPicPr>
          <p:nvPr/>
        </p:nvPicPr>
        <p:blipFill>
          <a:blip r:embed="rId7"/>
          <a:stretch>
            <a:fillRect/>
          </a:stretch>
        </p:blipFill>
        <p:spPr>
          <a:xfrm>
            <a:off x="26523950" y="31783655"/>
            <a:ext cx="4283710" cy="3212465"/>
          </a:xfrm>
          <a:prstGeom prst="rect">
            <a:avLst/>
          </a:prstGeom>
        </p:spPr>
      </p:pic>
      <p:pic>
        <p:nvPicPr>
          <p:cNvPr id="32" name="Picture 31"/>
          <p:cNvPicPr>
            <a:picLocks noChangeAspect="1"/>
          </p:cNvPicPr>
          <p:nvPr/>
        </p:nvPicPr>
        <p:blipFill>
          <a:blip r:embed="rId8"/>
          <a:stretch>
            <a:fillRect/>
          </a:stretch>
        </p:blipFill>
        <p:spPr>
          <a:xfrm>
            <a:off x="31021655" y="31783655"/>
            <a:ext cx="4282440" cy="3212465"/>
          </a:xfrm>
          <a:prstGeom prst="rect">
            <a:avLst/>
          </a:prstGeom>
        </p:spPr>
      </p:pic>
      <p:sp>
        <p:nvSpPr>
          <p:cNvPr id="33" name="Text Box 32"/>
          <p:cNvSpPr txBox="1"/>
          <p:nvPr/>
        </p:nvSpPr>
        <p:spPr>
          <a:xfrm>
            <a:off x="27418030" y="35086925"/>
            <a:ext cx="7660005" cy="553085"/>
          </a:xfrm>
          <a:prstGeom prst="rect">
            <a:avLst/>
          </a:prstGeom>
          <a:noFill/>
        </p:spPr>
        <p:txBody>
          <a:bodyPr wrap="square" rtlCol="0">
            <a:spAutoFit/>
          </a:bodyPr>
          <a:p>
            <a:r>
              <a:rPr lang="en-US" sz="3000" dirty="0">
                <a:solidFill>
                  <a:schemeClr val="tx1"/>
                </a:solidFill>
                <a:latin typeface="Times New Roman" panose="02020603050405020304" pitchFamily="18" charset="0"/>
                <a:cs typeface="Times New Roman" panose="02020603050405020304" pitchFamily="18" charset="0"/>
              </a:rPr>
              <a:t>Fig 5. Confusion matrix in different SNR levels</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34" name="Text Box 33"/>
          <p:cNvSpPr txBox="1"/>
          <p:nvPr/>
        </p:nvSpPr>
        <p:spPr>
          <a:xfrm>
            <a:off x="18591530" y="35064700"/>
            <a:ext cx="7474585" cy="952500"/>
          </a:xfrm>
          <a:prstGeom prst="rect">
            <a:avLst/>
          </a:prstGeom>
          <a:noFill/>
        </p:spPr>
        <p:txBody>
          <a:bodyPr wrap="square" rtlCol="0">
            <a:noAutofit/>
          </a:bodyPr>
          <a:p>
            <a:r>
              <a:rPr lang="en-US" sz="3000" dirty="0">
                <a:latin typeface="Times New Roman" panose="02020603050405020304" pitchFamily="18" charset="0"/>
                <a:cs typeface="Times New Roman" panose="02020603050405020304" pitchFamily="18" charset="0"/>
              </a:rPr>
              <a:t> Fig 4. Method comparison under different SNR regimes.</a:t>
            </a:r>
            <a:endParaRPr lang="en-US" sz="3000" dirty="0">
              <a:latin typeface="Times New Roman" panose="02020603050405020304" pitchFamily="18" charset="0"/>
              <a:cs typeface="Times New Roman" panose="02020603050405020304" pitchFamily="18" charset="0"/>
            </a:endParaRPr>
          </a:p>
        </p:txBody>
      </p:sp>
      <p:pic>
        <p:nvPicPr>
          <p:cNvPr id="35" name="Picture 34"/>
          <p:cNvPicPr>
            <a:picLocks noChangeAspect="1"/>
          </p:cNvPicPr>
          <p:nvPr/>
        </p:nvPicPr>
        <p:blipFill>
          <a:blip r:embed="rId9"/>
          <a:stretch>
            <a:fillRect/>
          </a:stretch>
        </p:blipFill>
        <p:spPr>
          <a:xfrm>
            <a:off x="18472150" y="36086415"/>
            <a:ext cx="8185150" cy="6139180"/>
          </a:xfrm>
          <a:prstGeom prst="rect">
            <a:avLst/>
          </a:prstGeom>
        </p:spPr>
      </p:pic>
      <p:pic>
        <p:nvPicPr>
          <p:cNvPr id="36" name="Picture 35"/>
          <p:cNvPicPr>
            <a:picLocks noChangeAspect="1"/>
          </p:cNvPicPr>
          <p:nvPr/>
        </p:nvPicPr>
        <p:blipFill>
          <a:blip r:embed="rId10"/>
          <a:stretch>
            <a:fillRect/>
          </a:stretch>
        </p:blipFill>
        <p:spPr>
          <a:xfrm>
            <a:off x="26656665" y="36086415"/>
            <a:ext cx="8190230" cy="6142990"/>
          </a:xfrm>
          <a:prstGeom prst="rect">
            <a:avLst/>
          </a:prstGeom>
        </p:spPr>
      </p:pic>
      <p:sp>
        <p:nvSpPr>
          <p:cNvPr id="37" name="Text Box 36"/>
          <p:cNvSpPr txBox="1"/>
          <p:nvPr/>
        </p:nvSpPr>
        <p:spPr>
          <a:xfrm>
            <a:off x="20605115" y="42097325"/>
            <a:ext cx="12691745" cy="553085"/>
          </a:xfrm>
          <a:prstGeom prst="rect">
            <a:avLst/>
          </a:prstGeom>
          <a:noFill/>
        </p:spPr>
        <p:txBody>
          <a:bodyPr wrap="square" rtlCol="0">
            <a:spAutoFit/>
          </a:bodyPr>
          <a:p>
            <a:r>
              <a:rPr lang="en-US" sz="3000" dirty="0">
                <a:latin typeface="Times New Roman" panose="02020603050405020304" pitchFamily="18" charset="0"/>
                <a:cs typeface="Times New Roman" panose="02020603050405020304" pitchFamily="18" charset="0"/>
              </a:rPr>
              <a:t>Fig 6. Visualization of received spectrograms in SNR levels: 5 (dB) and 15 (dB). </a:t>
            </a:r>
            <a:endParaRPr lang="en-US" sz="3000" dirty="0">
              <a:latin typeface="Times New Roman" panose="02020603050405020304" pitchFamily="18" charset="0"/>
              <a:cs typeface="Times New Roman" panose="02020603050405020304" pitchFamily="18" charset="0"/>
            </a:endParaRPr>
          </a:p>
        </p:txBody>
      </p:sp>
      <p:pic>
        <p:nvPicPr>
          <p:cNvPr id="40" name="Picture 39" descr="Design-SpecSenseNet"/>
          <p:cNvPicPr>
            <a:picLocks noChangeAspect="1"/>
          </p:cNvPicPr>
          <p:nvPr/>
        </p:nvPicPr>
        <p:blipFill>
          <a:blip r:embed="rId11"/>
          <a:stretch>
            <a:fillRect/>
          </a:stretch>
        </p:blipFill>
        <p:spPr>
          <a:xfrm>
            <a:off x="27706955" y="9123045"/>
            <a:ext cx="7293610" cy="16677640"/>
          </a:xfrm>
          <a:prstGeom prst="rect">
            <a:avLst/>
          </a:prstGeom>
        </p:spPr>
      </p:pic>
      <p:sp>
        <p:nvSpPr>
          <p:cNvPr id="41" name="Text Box 40"/>
          <p:cNvSpPr txBox="1"/>
          <p:nvPr/>
        </p:nvSpPr>
        <p:spPr>
          <a:xfrm>
            <a:off x="28546425" y="25802590"/>
            <a:ext cx="6646545" cy="648335"/>
          </a:xfrm>
          <a:prstGeom prst="rect">
            <a:avLst/>
          </a:prstGeom>
          <a:noFill/>
        </p:spPr>
        <p:txBody>
          <a:bodyPr wrap="square" rtlCol="0">
            <a:noAutofit/>
          </a:bodyPr>
          <a:p>
            <a:r>
              <a:rPr lang="en-US" sz="3000" dirty="0">
                <a:latin typeface="Times New Roman" panose="02020603050405020304" pitchFamily="18" charset="0"/>
                <a:cs typeface="Times New Roman" panose="02020603050405020304" pitchFamily="18" charset="0"/>
              </a:rPr>
              <a:t>Fig 3. The architecture of SpecSenseNet.</a:t>
            </a:r>
            <a:endParaRPr lang="en-US" sz="3000" dirty="0">
              <a:latin typeface="Times New Roman" panose="02020603050405020304" pitchFamily="18" charset="0"/>
              <a:cs typeface="Times New Roman" panose="02020603050405020304" pitchFamily="18" charset="0"/>
            </a:endParaRPr>
          </a:p>
        </p:txBody>
      </p:sp>
      <p:pic>
        <p:nvPicPr>
          <p:cNvPr id="42" name="2384804F-3998-4D57-9195-F3826E402611-1" descr="wpp"/>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75320" y="17345025"/>
            <a:ext cx="4695825" cy="313690"/>
          </a:xfrm>
          <a:prstGeom prst="rect">
            <a:avLst/>
          </a:prstGeom>
        </p:spPr>
      </p:pic>
      <p:sp>
        <p:nvSpPr>
          <p:cNvPr id="43" name="Text Box 42"/>
          <p:cNvSpPr txBox="1"/>
          <p:nvPr/>
        </p:nvSpPr>
        <p:spPr>
          <a:xfrm>
            <a:off x="18514060" y="15397480"/>
            <a:ext cx="9192895" cy="1803400"/>
          </a:xfrm>
          <a:prstGeom prst="rect">
            <a:avLst/>
          </a:prstGeom>
          <a:noFill/>
        </p:spPr>
        <p:txBody>
          <a:bodyPr wrap="square" rtlCol="0">
            <a:noAutofit/>
          </a:bodyPr>
          <a:p>
            <a:pPr indent="457200" algn="just"/>
            <a:r>
              <a:rPr lang="en-US" sz="3000" dirty="0">
                <a:latin typeface="Times New Roman" panose="02020603050405020304" pitchFamily="18" charset="0"/>
                <a:cs typeface="Times New Roman" panose="02020603050405020304" pitchFamily="18" charset="0"/>
              </a:rPr>
              <a:t>In particular, DSC is utilized as a convolution operator to replace for a regular convolution in the U-net architecture design. The output of DSC can be expressed as follows:</a:t>
            </a:r>
            <a:endParaRPr lang="en-US" sz="3000" dirty="0">
              <a:latin typeface="Times New Roman" panose="02020603050405020304" pitchFamily="18" charset="0"/>
              <a:cs typeface="Times New Roman" panose="02020603050405020304" pitchFamily="18" charset="0"/>
            </a:endParaRPr>
          </a:p>
        </p:txBody>
      </p:sp>
      <p:sp>
        <p:nvSpPr>
          <p:cNvPr id="45" name="Text Box 44"/>
          <p:cNvSpPr txBox="1"/>
          <p:nvPr/>
        </p:nvSpPr>
        <p:spPr>
          <a:xfrm>
            <a:off x="18514060" y="17856200"/>
            <a:ext cx="9193530" cy="3784600"/>
          </a:xfrm>
          <a:prstGeom prst="rect">
            <a:avLst/>
          </a:prstGeom>
          <a:noFill/>
        </p:spPr>
        <p:txBody>
          <a:bodyPr wrap="square" rtlCol="0">
            <a:spAutoFit/>
          </a:bodyPr>
          <a:p>
            <a:pPr indent="457200" algn="just"/>
            <a:r>
              <a:rPr lang="en-US" sz="3000" dirty="0">
                <a:latin typeface="Times New Roman" panose="02020603050405020304" pitchFamily="18" charset="0"/>
                <a:cs typeface="Times New Roman" panose="02020603050405020304" pitchFamily="18" charset="0"/>
              </a:rPr>
              <a:t>On the other hand, ASPP modules are employed within skip connection wires between encoder and decoder paths, they concatenate feature maps generated from the encoder path and pass them to the decoder path, they not only contain output feature maps in multiple receptive field sizes but also encode multiple scale informations, eventually boosting the performance of the network, the output of ASPP can be obtained as follows:</a:t>
            </a:r>
            <a:endParaRPr lang="en-US" sz="3000" dirty="0">
              <a:latin typeface="Times New Roman" panose="02020603050405020304" pitchFamily="18" charset="0"/>
              <a:cs typeface="Times New Roman" panose="02020603050405020304" pitchFamily="18" charset="0"/>
            </a:endParaRPr>
          </a:p>
        </p:txBody>
      </p:sp>
      <p:pic>
        <p:nvPicPr>
          <p:cNvPr id="46" name="2384804F-3998-4D57-9195-F3826E402611-2" descr="C:/Users/VST-Student/AppData/Local/Temp/wpp.vHkyrpwpp"/>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75320" y="21838285"/>
            <a:ext cx="4367530" cy="327660"/>
          </a:xfrm>
          <a:prstGeom prst="rect">
            <a:avLst/>
          </a:prstGeom>
        </p:spPr>
      </p:pic>
      <p:pic>
        <p:nvPicPr>
          <p:cNvPr id="47" name="2384804F-3998-4D57-9195-F3826E402611-3" descr="C:/Users/VST-Student/AppData/Local/Temp/wpp.uyRLRXwpp"/>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879050" y="22296120"/>
            <a:ext cx="2463800" cy="298450"/>
          </a:xfrm>
          <a:prstGeom prst="rect">
            <a:avLst/>
          </a:prstGeom>
        </p:spPr>
      </p:pic>
      <p:pic>
        <p:nvPicPr>
          <p:cNvPr id="48" name="2384804F-3998-4D57-9195-F3826E402611-4" descr="wpp"/>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79050" y="22724745"/>
            <a:ext cx="2430780" cy="292100"/>
          </a:xfrm>
          <a:prstGeom prst="rect">
            <a:avLst/>
          </a:prstGeom>
        </p:spPr>
      </p:pic>
      <p:sp>
        <p:nvSpPr>
          <p:cNvPr id="49" name="Text Box 48"/>
          <p:cNvSpPr txBox="1"/>
          <p:nvPr/>
        </p:nvSpPr>
        <p:spPr>
          <a:xfrm>
            <a:off x="18514060" y="23040975"/>
            <a:ext cx="9192895" cy="2399665"/>
          </a:xfrm>
          <a:prstGeom prst="rect">
            <a:avLst/>
          </a:prstGeom>
          <a:noFill/>
        </p:spPr>
        <p:txBody>
          <a:bodyPr wrap="square" rtlCol="0">
            <a:spAutoFit/>
          </a:bodyPr>
          <a:p>
            <a:pPr algn="just"/>
            <a:r>
              <a:rPr lang="en-US" sz="3000" dirty="0">
                <a:latin typeface="Times New Roman" panose="02020603050405020304" pitchFamily="18" charset="0"/>
                <a:cs typeface="Times New Roman" panose="02020603050405020304" pitchFamily="18" charset="0"/>
              </a:rPr>
              <a:t>Furthermore, inspiration from the architectural innovation of RRB as introduced in and, we have revolutionized our network using RBB. Specifically, we have overhauled both encoder and decoder paths of our network by substituting the conventional U-Net convolution with RRB.</a:t>
            </a:r>
            <a:endParaRPr lang="en-US" sz="3000" dirty="0">
              <a:latin typeface="Times New Roman" panose="02020603050405020304" pitchFamily="18" charset="0"/>
              <a:cs typeface="Times New Roman" panose="02020603050405020304" pitchFamily="18" charset="0"/>
            </a:endParaRPr>
          </a:p>
        </p:txBody>
      </p:sp>
      <p:pic>
        <p:nvPicPr>
          <p:cNvPr id="50" name="2384804F-3998-4D57-9195-F3826E402611-5" descr="wpp"/>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975320" y="25602565"/>
            <a:ext cx="4246245" cy="337820"/>
          </a:xfrm>
          <a:prstGeom prst="rect">
            <a:avLst/>
          </a:prstGeom>
        </p:spPr>
      </p:pic>
      <p:pic>
        <p:nvPicPr>
          <p:cNvPr id="51" name="Picture 50"/>
          <p:cNvPicPr/>
          <p:nvPr/>
        </p:nvPicPr>
        <p:blipFill>
          <a:blip r:embed="rId22"/>
        </p:blipFill>
        <p:spPr>
          <a:xfrm>
            <a:off x="18394680" y="9050655"/>
            <a:ext cx="9281160" cy="4702810"/>
          </a:xfrm>
          <a:prstGeom prst="rect">
            <a:avLst/>
          </a:prstGeom>
        </p:spPr>
      </p:pic>
      <p:sp>
        <p:nvSpPr>
          <p:cNvPr id="52" name="Text Box 51"/>
          <p:cNvSpPr txBox="1"/>
          <p:nvPr/>
        </p:nvSpPr>
        <p:spPr>
          <a:xfrm>
            <a:off x="18514060" y="13954125"/>
            <a:ext cx="9161780" cy="1089025"/>
          </a:xfrm>
          <a:prstGeom prst="rect">
            <a:avLst/>
          </a:prstGeom>
          <a:noFill/>
        </p:spPr>
        <p:txBody>
          <a:bodyPr wrap="square" rtlCol="0">
            <a:noAutofit/>
          </a:bodyPr>
          <a:p>
            <a:r>
              <a:rPr lang="en-US" sz="3000" dirty="0">
                <a:latin typeface="Times New Roman" panose="02020603050405020304" pitchFamily="18" charset="0"/>
                <a:cs typeface="Times New Roman" panose="02020603050405020304" pitchFamily="18" charset="0"/>
              </a:rPr>
              <a:t>Fig 2. The architecture of atrous spatial pyramid pooling module.</a:t>
            </a:r>
            <a:endParaRPr lang="en-US" sz="3000" dirty="0">
              <a:latin typeface="Times New Roman" panose="02020603050405020304" pitchFamily="18" charset="0"/>
              <a:cs typeface="Times New Roman" panose="02020603050405020304" pitchFamily="18" charset="0"/>
            </a:endParaRPr>
          </a:p>
        </p:txBody>
      </p:sp>
      <p:sp>
        <p:nvSpPr>
          <p:cNvPr id="53" name="Text Box 52"/>
          <p:cNvSpPr txBox="1"/>
          <p:nvPr/>
        </p:nvSpPr>
        <p:spPr>
          <a:xfrm>
            <a:off x="10002520" y="240665"/>
            <a:ext cx="16577310" cy="706755"/>
          </a:xfrm>
          <a:prstGeom prst="rect">
            <a:avLst/>
          </a:prstGeom>
          <a:noFill/>
        </p:spPr>
        <p:txBody>
          <a:bodyPr wrap="square" rtlCol="0">
            <a:spAutoFit/>
          </a:bodyPr>
          <a:p>
            <a:r>
              <a:rPr lang="en-US" sz="4000" dirty="0">
                <a:solidFill>
                  <a:schemeClr val="bg1"/>
                </a:solidFill>
                <a:latin typeface="Times New Roman" panose="02020603050405020304" pitchFamily="18" charset="0"/>
                <a:cs typeface="Times New Roman" panose="02020603050405020304" pitchFamily="18" charset="0"/>
              </a:rPr>
              <a:t>2024 International Conference On Advanced Technologies For Communications</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54" name="Rectangles 53"/>
          <p:cNvSpPr/>
          <p:nvPr/>
        </p:nvSpPr>
        <p:spPr>
          <a:xfrm>
            <a:off x="760730" y="8059420"/>
            <a:ext cx="16989425" cy="8322945"/>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nvSpPr>
        <p:spPr>
          <a:xfrm>
            <a:off x="760730" y="17200880"/>
            <a:ext cx="16989425" cy="12762865"/>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6" name="Rectangles 55"/>
          <p:cNvSpPr/>
          <p:nvPr/>
        </p:nvSpPr>
        <p:spPr>
          <a:xfrm>
            <a:off x="741680" y="30431740"/>
            <a:ext cx="16989425" cy="11078845"/>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Rectangles 56"/>
          <p:cNvSpPr/>
          <p:nvPr/>
        </p:nvSpPr>
        <p:spPr>
          <a:xfrm>
            <a:off x="18280380" y="8011160"/>
            <a:ext cx="16989425" cy="18440400"/>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8" name="Rectangles 57"/>
          <p:cNvSpPr/>
          <p:nvPr/>
        </p:nvSpPr>
        <p:spPr>
          <a:xfrm>
            <a:off x="18281015" y="26751280"/>
            <a:ext cx="16989425" cy="15899765"/>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9" name="Rectangles 58"/>
          <p:cNvSpPr/>
          <p:nvPr/>
        </p:nvSpPr>
        <p:spPr>
          <a:xfrm>
            <a:off x="18280380" y="43056810"/>
            <a:ext cx="16989425" cy="5149850"/>
          </a:xfrm>
          <a:prstGeom prst="rect">
            <a:avLst/>
          </a:prstGeom>
          <a:noFill/>
          <a:ln w="63500">
            <a:solidFill>
              <a:schemeClr val="accent5">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1" name="Text Box 60"/>
          <p:cNvSpPr txBox="1"/>
          <p:nvPr/>
        </p:nvSpPr>
        <p:spPr>
          <a:xfrm>
            <a:off x="12548235" y="49676685"/>
            <a:ext cx="13134340" cy="621030"/>
          </a:xfrm>
          <a:prstGeom prst="rect">
            <a:avLst/>
          </a:prstGeom>
          <a:noFill/>
        </p:spPr>
        <p:txBody>
          <a:bodyPr wrap="square" rtlCol="0">
            <a:noAutofit/>
          </a:bodyPr>
          <a:p>
            <a:r>
              <a:rPr lang="en-US" altLang="zh-CN" sz="3000">
                <a:solidFill>
                  <a:schemeClr val="bg1"/>
                </a:solidFill>
                <a:effectLst>
                  <a:outerShdw blurRad="38100" dist="19050" dir="2700000" algn="tl" rotWithShape="0">
                    <a:schemeClr val="dk1">
                      <a:alpha val="40000"/>
                    </a:schemeClr>
                  </a:outerShdw>
                </a:effectLst>
                <a:latin typeface="Century Gothic" panose="020B0502020202020204" pitchFamily="34" charset="0"/>
                <a:ea typeface="NimbusRomNo9L"/>
                <a:cs typeface="Century Gothic" panose="020B0502020202020204" pitchFamily="34" charset="0"/>
                <a:sym typeface="+mn-ea"/>
              </a:rPr>
              <a:t>huan2931@gmail.com, vannguyentoan@gmail.com, thienht@hcmute.edu.vn </a:t>
            </a:r>
            <a:endParaRPr lang="en-US" altLang="zh-CN" sz="3000">
              <a:solidFill>
                <a:schemeClr val="bg1"/>
              </a:solidFill>
              <a:effectLst>
                <a:outerShdw blurRad="38100" dist="19050" dir="2700000" algn="tl" rotWithShape="0">
                  <a:schemeClr val="dk1">
                    <a:alpha val="40000"/>
                  </a:schemeClr>
                </a:outerShdw>
              </a:effectLst>
              <a:latin typeface="Century Gothic" panose="020B0502020202020204" pitchFamily="34" charset="0"/>
              <a:ea typeface="NimbusRomNo9L"/>
              <a:cs typeface="Century Gothic" panose="020B0502020202020204" pitchFamily="34" charset="0"/>
            </a:endParaRPr>
          </a:p>
          <a:p>
            <a:endParaRPr lang="en-US" altLang="zh-CN" sz="3000" dirty="0">
              <a:solidFill>
                <a:schemeClr val="bg1"/>
              </a:solidFill>
              <a:effectLst>
                <a:outerShdw blurRad="38100" dist="19050" dir="2700000" algn="tl" rotWithShape="0">
                  <a:schemeClr val="dk1">
                    <a:alpha val="40000"/>
                  </a:schemeClr>
                </a:outerShdw>
              </a:effectLst>
              <a:latin typeface="Century Gothic" panose="020B0502020202020204" pitchFamily="34" charset="0"/>
              <a:ea typeface="NimbusRomNo9L"/>
              <a:cs typeface="Century Gothic" panose="020B0502020202020204" pitchFamily="34" charset="0"/>
            </a:endParaRPr>
          </a:p>
        </p:txBody>
      </p:sp>
      <p:sp>
        <p:nvSpPr>
          <p:cNvPr id="62" name="Rectangles 61"/>
          <p:cNvSpPr/>
          <p:nvPr/>
        </p:nvSpPr>
        <p:spPr>
          <a:xfrm>
            <a:off x="1318260" y="49676685"/>
            <a:ext cx="2879725" cy="621030"/>
          </a:xfrm>
          <a:prstGeom prst="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100CMx140CM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5">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PosterPresentations.com-100CMx140CM</Template>
  <TotalTime>0</TotalTime>
  <Words>6159</Words>
  <Application>WPS Presentation</Application>
  <PresentationFormat>Custom</PresentationFormat>
  <Paragraphs>51</Paragraphs>
  <Slides>1</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vt:i4>
      </vt:variant>
    </vt:vector>
  </HeadingPairs>
  <TitlesOfParts>
    <vt:vector size="17" baseType="lpstr">
      <vt:lpstr>Arial</vt:lpstr>
      <vt:lpstr>SimSun</vt:lpstr>
      <vt:lpstr>Wingdings</vt:lpstr>
      <vt:lpstr>Times New Roman</vt:lpstr>
      <vt:lpstr>Arial Black</vt:lpstr>
      <vt:lpstr>Trebuchet MS</vt:lpstr>
      <vt:lpstr>Arial</vt:lpstr>
      <vt:lpstr>Century Gothic</vt:lpstr>
      <vt:lpstr>Calibri</vt:lpstr>
      <vt:lpstr>Microsoft YaHei</vt:lpstr>
      <vt:lpstr>Arial Unicode MS</vt:lpstr>
      <vt:lpstr>NimbusRomNo9L</vt:lpstr>
      <vt:lpstr>Segoe Print</vt:lpstr>
      <vt:lpstr>CMSY8</vt:lpstr>
      <vt:lpstr>100CMx140CM template</vt:lpstr>
      <vt:lpstr>Without guides</vt:lpstr>
      <vt:lpstr>PowerPoint 演示文稿</vt:lpstr>
    </vt:vector>
  </TitlesOfParts>
  <Company>Canterbury Media Services, Inc. </Company>
  <LinksUpToDate>false</LinksUpToDate>
  <SharedDoc>false</SharedDoc>
  <HyperlinksChanged>false</HyperlinksChanged>
  <AppVersion>14.0000</AppVersion>
  <Manager>A. Kotoulas </Manager>
  <HyperlinkBase>https://www.posterpresentations.com/free-poster-templates.html</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100x140cm PowerPoint Presentation</dc:title>
  <dc:creator>PosterPresentations.com</dc:creator>
  <cp:keywords>100x140cm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dc:subject>Research poster presentation template </dc:subject>
  <cp:category>Research poster templates </cp:category>
  <cp:lastModifiedBy>VST-Student</cp:lastModifiedBy>
  <cp:revision>93</cp:revision>
  <dcterms:created xsi:type="dcterms:W3CDTF">2012-02-10T00:21:00Z</dcterms:created>
  <dcterms:modified xsi:type="dcterms:W3CDTF">2024-10-04T12:07:20Z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6813C53936234A5D902D541E72024040_12</vt:lpwstr>
  </property>
  <property fmtid="{D5CDD505-2E9C-101B-9397-08002B2CF9AE}" pid="3" name="KSOProductBuildVer">
    <vt:lpwstr>1033-12.2.0.17562</vt:lpwstr>
  </property>
</Properties>
</file>